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4" r:id="rId2"/>
    <p:sldId id="271" r:id="rId3"/>
    <p:sldId id="272" r:id="rId4"/>
    <p:sldId id="273" r:id="rId5"/>
    <p:sldId id="283" r:id="rId6"/>
    <p:sldId id="274" r:id="rId7"/>
    <p:sldId id="278" r:id="rId8"/>
    <p:sldId id="284" r:id="rId9"/>
    <p:sldId id="288" r:id="rId10"/>
    <p:sldId id="287"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992195-45B4-4395-A639-6F5300A1DBDE}" v="70" dt="2022-02-22T16:16:09.27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72" y="1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0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viewProps" Target="viewProps.xml"/><Relationship Id="rId23"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t teran" userId="13826acdde4f6183" providerId="LiveId" clId="{37992195-45B4-4395-A639-6F5300A1DBDE}"/>
    <pc:docChg chg="undo custSel addSld delSld modSld sldOrd">
      <pc:chgData name="jaret teran" userId="13826acdde4f6183" providerId="LiveId" clId="{37992195-45B4-4395-A639-6F5300A1DBDE}" dt="2022-02-22T16:16:46.578" v="1160" actId="14100"/>
      <pc:docMkLst>
        <pc:docMk/>
      </pc:docMkLst>
      <pc:sldChg chg="add del">
        <pc:chgData name="jaret teran" userId="13826acdde4f6183" providerId="LiveId" clId="{37992195-45B4-4395-A639-6F5300A1DBDE}" dt="2022-02-21T21:04:24.773" v="80" actId="47"/>
        <pc:sldMkLst>
          <pc:docMk/>
          <pc:sldMk cId="2447947109" sldId="256"/>
        </pc:sldMkLst>
      </pc:sldChg>
      <pc:sldChg chg="del">
        <pc:chgData name="jaret teran" userId="13826acdde4f6183" providerId="LiveId" clId="{37992195-45B4-4395-A639-6F5300A1DBDE}" dt="2022-02-21T21:02:38.295" v="0" actId="47"/>
        <pc:sldMkLst>
          <pc:docMk/>
          <pc:sldMk cId="0" sldId="257"/>
        </pc:sldMkLst>
      </pc:sldChg>
      <pc:sldChg chg="add del">
        <pc:chgData name="jaret teran" userId="13826acdde4f6183" providerId="LiveId" clId="{37992195-45B4-4395-A639-6F5300A1DBDE}" dt="2022-02-21T21:04:28.671" v="81" actId="47"/>
        <pc:sldMkLst>
          <pc:docMk/>
          <pc:sldMk cId="874471798" sldId="257"/>
        </pc:sldMkLst>
      </pc:sldChg>
      <pc:sldChg chg="add del">
        <pc:chgData name="jaret teran" userId="13826acdde4f6183" providerId="LiveId" clId="{37992195-45B4-4395-A639-6F5300A1DBDE}" dt="2022-02-21T21:05:56.318" v="90" actId="47"/>
        <pc:sldMkLst>
          <pc:docMk/>
          <pc:sldMk cId="4153393380" sldId="258"/>
        </pc:sldMkLst>
      </pc:sldChg>
      <pc:sldChg chg="addSp modSp add del mod">
        <pc:chgData name="jaret teran" userId="13826acdde4f6183" providerId="LiveId" clId="{37992195-45B4-4395-A639-6F5300A1DBDE}" dt="2022-02-21T21:07:28.347" v="123" actId="47"/>
        <pc:sldMkLst>
          <pc:docMk/>
          <pc:sldMk cId="1644955303" sldId="259"/>
        </pc:sldMkLst>
        <pc:spChg chg="mod">
          <ac:chgData name="jaret teran" userId="13826acdde4f6183" providerId="LiveId" clId="{37992195-45B4-4395-A639-6F5300A1DBDE}" dt="2022-02-21T21:06:35.308" v="92" actId="164"/>
          <ac:spMkLst>
            <pc:docMk/>
            <pc:sldMk cId="1644955303" sldId="259"/>
            <ac:spMk id="3" creationId="{D13B2E2A-FB4D-447F-B806-73B907C3FB95}"/>
          </ac:spMkLst>
        </pc:spChg>
        <pc:spChg chg="mod">
          <ac:chgData name="jaret teran" userId="13826acdde4f6183" providerId="LiveId" clId="{37992195-45B4-4395-A639-6F5300A1DBDE}" dt="2022-02-21T21:06:35.308" v="92" actId="164"/>
          <ac:spMkLst>
            <pc:docMk/>
            <pc:sldMk cId="1644955303" sldId="259"/>
            <ac:spMk id="6" creationId="{9E716DDF-E57F-4956-A26D-EA14EEEA5ED7}"/>
          </ac:spMkLst>
        </pc:spChg>
        <pc:spChg chg="mod">
          <ac:chgData name="jaret teran" userId="13826acdde4f6183" providerId="LiveId" clId="{37992195-45B4-4395-A639-6F5300A1DBDE}" dt="2022-02-21T21:06:35.308" v="92" actId="164"/>
          <ac:spMkLst>
            <pc:docMk/>
            <pc:sldMk cId="1644955303" sldId="259"/>
            <ac:spMk id="11" creationId="{2B90AAF5-CB83-47CF-86E1-E5DF31BC9EDE}"/>
          </ac:spMkLst>
        </pc:spChg>
        <pc:spChg chg="mod">
          <ac:chgData name="jaret teran" userId="13826acdde4f6183" providerId="LiveId" clId="{37992195-45B4-4395-A639-6F5300A1DBDE}" dt="2022-02-21T21:06:35.308" v="92" actId="164"/>
          <ac:spMkLst>
            <pc:docMk/>
            <pc:sldMk cId="1644955303" sldId="259"/>
            <ac:spMk id="13" creationId="{B1B69815-FEA3-499C-B1DA-8A092B0A6442}"/>
          </ac:spMkLst>
        </pc:spChg>
        <pc:spChg chg="mod">
          <ac:chgData name="jaret teran" userId="13826acdde4f6183" providerId="LiveId" clId="{37992195-45B4-4395-A639-6F5300A1DBDE}" dt="2022-02-21T21:06:35.308" v="92" actId="164"/>
          <ac:spMkLst>
            <pc:docMk/>
            <pc:sldMk cId="1644955303" sldId="259"/>
            <ac:spMk id="16" creationId="{2E97F007-0386-4569-B8A0-ACE93DDE492A}"/>
          </ac:spMkLst>
        </pc:spChg>
        <pc:spChg chg="mod">
          <ac:chgData name="jaret teran" userId="13826acdde4f6183" providerId="LiveId" clId="{37992195-45B4-4395-A639-6F5300A1DBDE}" dt="2022-02-21T21:06:35.308" v="92" actId="164"/>
          <ac:spMkLst>
            <pc:docMk/>
            <pc:sldMk cId="1644955303" sldId="259"/>
            <ac:spMk id="18" creationId="{8B295885-3378-4504-B362-FB21AADE19EE}"/>
          </ac:spMkLst>
        </pc:spChg>
        <pc:spChg chg="mod">
          <ac:chgData name="jaret teran" userId="13826acdde4f6183" providerId="LiveId" clId="{37992195-45B4-4395-A639-6F5300A1DBDE}" dt="2022-02-21T21:06:35.308" v="92" actId="164"/>
          <ac:spMkLst>
            <pc:docMk/>
            <pc:sldMk cId="1644955303" sldId="259"/>
            <ac:spMk id="19" creationId="{1373CFDE-8FA7-428A-AB0C-D6B6E5A154A4}"/>
          </ac:spMkLst>
        </pc:spChg>
        <pc:spChg chg="mod">
          <ac:chgData name="jaret teran" userId="13826acdde4f6183" providerId="LiveId" clId="{37992195-45B4-4395-A639-6F5300A1DBDE}" dt="2022-02-21T21:06:35.308" v="92" actId="164"/>
          <ac:spMkLst>
            <pc:docMk/>
            <pc:sldMk cId="1644955303" sldId="259"/>
            <ac:spMk id="20" creationId="{E8CC3521-4612-441D-A46B-15A1802546CD}"/>
          </ac:spMkLst>
        </pc:spChg>
        <pc:spChg chg="mod">
          <ac:chgData name="jaret teran" userId="13826acdde4f6183" providerId="LiveId" clId="{37992195-45B4-4395-A639-6F5300A1DBDE}" dt="2022-02-21T21:06:35.308" v="92" actId="164"/>
          <ac:spMkLst>
            <pc:docMk/>
            <pc:sldMk cId="1644955303" sldId="259"/>
            <ac:spMk id="23" creationId="{666D0822-3CC7-4761-8CB8-F20D2CED6EAD}"/>
          </ac:spMkLst>
        </pc:spChg>
        <pc:grpChg chg="add mod">
          <ac:chgData name="jaret teran" userId="13826acdde4f6183" providerId="LiveId" clId="{37992195-45B4-4395-A639-6F5300A1DBDE}" dt="2022-02-21T21:06:35.308" v="92" actId="164"/>
          <ac:grpSpMkLst>
            <pc:docMk/>
            <pc:sldMk cId="1644955303" sldId="259"/>
            <ac:grpSpMk id="2" creationId="{80646E2C-BCEC-4EE4-8C6E-D442739F1F56}"/>
          </ac:grpSpMkLst>
        </pc:grpChg>
        <pc:cxnChg chg="mod">
          <ac:chgData name="jaret teran" userId="13826acdde4f6183" providerId="LiveId" clId="{37992195-45B4-4395-A639-6F5300A1DBDE}" dt="2022-02-21T21:06:35.308" v="92" actId="164"/>
          <ac:cxnSpMkLst>
            <pc:docMk/>
            <pc:sldMk cId="1644955303" sldId="259"/>
            <ac:cxnSpMk id="8" creationId="{06F1F9A3-D1A5-4271-92E5-22F19C30DC42}"/>
          </ac:cxnSpMkLst>
        </pc:cxnChg>
        <pc:cxnChg chg="mod">
          <ac:chgData name="jaret teran" userId="13826acdde4f6183" providerId="LiveId" clId="{37992195-45B4-4395-A639-6F5300A1DBDE}" dt="2022-02-21T21:06:35.308" v="92" actId="164"/>
          <ac:cxnSpMkLst>
            <pc:docMk/>
            <pc:sldMk cId="1644955303" sldId="259"/>
            <ac:cxnSpMk id="14" creationId="{49E6DC23-DD3B-4ED0-BDA4-C485475C0C3D}"/>
          </ac:cxnSpMkLst>
        </pc:cxnChg>
        <pc:cxnChg chg="mod">
          <ac:chgData name="jaret teran" userId="13826acdde4f6183" providerId="LiveId" clId="{37992195-45B4-4395-A639-6F5300A1DBDE}" dt="2022-02-21T21:06:35.308" v="92" actId="164"/>
          <ac:cxnSpMkLst>
            <pc:docMk/>
            <pc:sldMk cId="1644955303" sldId="259"/>
            <ac:cxnSpMk id="21" creationId="{0252DD87-4981-47E7-A719-253A99226F61}"/>
          </ac:cxnSpMkLst>
        </pc:cxnChg>
      </pc:sldChg>
      <pc:sldChg chg="addSp modSp add del">
        <pc:chgData name="jaret teran" userId="13826acdde4f6183" providerId="LiveId" clId="{37992195-45B4-4395-A639-6F5300A1DBDE}" dt="2022-02-21T21:08:12.684" v="129" actId="47"/>
        <pc:sldMkLst>
          <pc:docMk/>
          <pc:sldMk cId="716590452" sldId="260"/>
        </pc:sldMkLst>
        <pc:spChg chg="add mod">
          <ac:chgData name="jaret teran" userId="13826acdde4f6183" providerId="LiveId" clId="{37992195-45B4-4395-A639-6F5300A1DBDE}" dt="2022-02-21T21:07:50.299" v="125" actId="571"/>
          <ac:spMkLst>
            <pc:docMk/>
            <pc:sldMk cId="716590452" sldId="260"/>
            <ac:spMk id="6" creationId="{ABD25CA9-6A67-4E61-B2C0-DCC9970E1B71}"/>
          </ac:spMkLst>
        </pc:spChg>
        <pc:spChg chg="add mod">
          <ac:chgData name="jaret teran" userId="13826acdde4f6183" providerId="LiveId" clId="{37992195-45B4-4395-A639-6F5300A1DBDE}" dt="2022-02-21T21:07:50.299" v="125" actId="571"/>
          <ac:spMkLst>
            <pc:docMk/>
            <pc:sldMk cId="716590452" sldId="260"/>
            <ac:spMk id="7" creationId="{51EFD552-19D8-41DF-A785-E09DFE123579}"/>
          </ac:spMkLst>
        </pc:spChg>
      </pc:sldChg>
      <pc:sldChg chg="modSp add del mod">
        <pc:chgData name="jaret teran" userId="13826acdde4f6183" providerId="LiveId" clId="{37992195-45B4-4395-A639-6F5300A1DBDE}" dt="2022-02-21T21:09:34.378" v="144" actId="47"/>
        <pc:sldMkLst>
          <pc:docMk/>
          <pc:sldMk cId="1329091738" sldId="261"/>
        </pc:sldMkLst>
        <pc:picChg chg="mod">
          <ac:chgData name="jaret teran" userId="13826acdde4f6183" providerId="LiveId" clId="{37992195-45B4-4395-A639-6F5300A1DBDE}" dt="2022-02-21T21:08:49.775" v="135" actId="1076"/>
          <ac:picMkLst>
            <pc:docMk/>
            <pc:sldMk cId="1329091738" sldId="261"/>
            <ac:picMk id="11" creationId="{C1F2D9BA-95CD-42A1-83A0-7FCB2430EEE8}"/>
          </ac:picMkLst>
        </pc:picChg>
      </pc:sldChg>
      <pc:sldChg chg="addSp modSp add del mod">
        <pc:chgData name="jaret teran" userId="13826acdde4f6183" providerId="LiveId" clId="{37992195-45B4-4395-A639-6F5300A1DBDE}" dt="2022-02-21T21:11:00.766" v="162" actId="47"/>
        <pc:sldMkLst>
          <pc:docMk/>
          <pc:sldMk cId="3007388703" sldId="262"/>
        </pc:sldMkLst>
        <pc:spChg chg="add mod">
          <ac:chgData name="jaret teran" userId="13826acdde4f6183" providerId="LiveId" clId="{37992195-45B4-4395-A639-6F5300A1DBDE}" dt="2022-02-21T21:10:00.897" v="150" actId="571"/>
          <ac:spMkLst>
            <pc:docMk/>
            <pc:sldMk cId="3007388703" sldId="262"/>
            <ac:spMk id="8" creationId="{C7FFA2BE-889D-43E2-B8D0-6E5733B8AADB}"/>
          </ac:spMkLst>
        </pc:spChg>
        <pc:picChg chg="mod">
          <ac:chgData name="jaret teran" userId="13826acdde4f6183" providerId="LiveId" clId="{37992195-45B4-4395-A639-6F5300A1DBDE}" dt="2022-02-21T21:10:11.635" v="152" actId="1076"/>
          <ac:picMkLst>
            <pc:docMk/>
            <pc:sldMk cId="3007388703" sldId="262"/>
            <ac:picMk id="10" creationId="{7494350A-366C-499C-B3C4-C66329002598}"/>
          </ac:picMkLst>
        </pc:picChg>
      </pc:sldChg>
      <pc:sldChg chg="add del">
        <pc:chgData name="jaret teran" userId="13826acdde4f6183" providerId="LiveId" clId="{37992195-45B4-4395-A639-6F5300A1DBDE}" dt="2022-02-21T21:12:52.445" v="183" actId="47"/>
        <pc:sldMkLst>
          <pc:docMk/>
          <pc:sldMk cId="532874316" sldId="263"/>
        </pc:sldMkLst>
      </pc:sldChg>
      <pc:sldChg chg="modSp mod">
        <pc:chgData name="jaret teran" userId="13826acdde4f6183" providerId="LiveId" clId="{37992195-45B4-4395-A639-6F5300A1DBDE}" dt="2022-02-22T06:35:03.634" v="1138" actId="313"/>
        <pc:sldMkLst>
          <pc:docMk/>
          <pc:sldMk cId="1618197272" sldId="264"/>
        </pc:sldMkLst>
        <pc:spChg chg="mod">
          <ac:chgData name="jaret teran" userId="13826acdde4f6183" providerId="LiveId" clId="{37992195-45B4-4395-A639-6F5300A1DBDE}" dt="2022-02-22T06:35:03.634" v="1138" actId="313"/>
          <ac:spMkLst>
            <pc:docMk/>
            <pc:sldMk cId="1618197272" sldId="264"/>
            <ac:spMk id="2" creationId="{00000000-0000-0000-0000-000000000000}"/>
          </ac:spMkLst>
        </pc:spChg>
        <pc:spChg chg="mod">
          <ac:chgData name="jaret teran" userId="13826acdde4f6183" providerId="LiveId" clId="{37992195-45B4-4395-A639-6F5300A1DBDE}" dt="2022-02-21T21:04:03.171" v="77" actId="20577"/>
          <ac:spMkLst>
            <pc:docMk/>
            <pc:sldMk cId="1618197272" sldId="264"/>
            <ac:spMk id="3" creationId="{00000000-0000-0000-0000-000000000000}"/>
          </ac:spMkLst>
        </pc:spChg>
      </pc:sldChg>
      <pc:sldChg chg="add del">
        <pc:chgData name="jaret teran" userId="13826acdde4f6183" providerId="LiveId" clId="{37992195-45B4-4395-A639-6F5300A1DBDE}" dt="2022-02-21T21:11:54.723" v="172" actId="47"/>
        <pc:sldMkLst>
          <pc:docMk/>
          <pc:sldMk cId="3387881679" sldId="270"/>
        </pc:sldMkLst>
      </pc:sldChg>
      <pc:sldChg chg="addSp delSp modSp add mod">
        <pc:chgData name="jaret teran" userId="13826acdde4f6183" providerId="LiveId" clId="{37992195-45B4-4395-A639-6F5300A1DBDE}" dt="2022-02-21T21:04:49.682" v="85" actId="1076"/>
        <pc:sldMkLst>
          <pc:docMk/>
          <pc:sldMk cId="1086220953" sldId="271"/>
        </pc:sldMkLst>
        <pc:spChg chg="del">
          <ac:chgData name="jaret teran" userId="13826acdde4f6183" providerId="LiveId" clId="{37992195-45B4-4395-A639-6F5300A1DBDE}" dt="2022-02-21T21:04:22.826" v="79" actId="478"/>
          <ac:spMkLst>
            <pc:docMk/>
            <pc:sldMk cId="1086220953" sldId="271"/>
            <ac:spMk id="2" creationId="{00000000-0000-0000-0000-000000000000}"/>
          </ac:spMkLst>
        </pc:spChg>
        <pc:spChg chg="del">
          <ac:chgData name="jaret teran" userId="13826acdde4f6183" providerId="LiveId" clId="{37992195-45B4-4395-A639-6F5300A1DBDE}" dt="2022-02-21T21:04:46.222" v="84" actId="478"/>
          <ac:spMkLst>
            <pc:docMk/>
            <pc:sldMk cId="1086220953" sldId="271"/>
            <ac:spMk id="3" creationId="{00000000-0000-0000-0000-000000000000}"/>
          </ac:spMkLst>
        </pc:spChg>
        <pc:spChg chg="add mod">
          <ac:chgData name="jaret teran" userId="13826acdde4f6183" providerId="LiveId" clId="{37992195-45B4-4395-A639-6F5300A1DBDE}" dt="2022-02-21T21:04:49.682" v="85" actId="1076"/>
          <ac:spMkLst>
            <pc:docMk/>
            <pc:sldMk cId="1086220953" sldId="271"/>
            <ac:spMk id="5" creationId="{48A06459-E4FB-4DC7-B477-DCD212EBEF4D}"/>
          </ac:spMkLst>
        </pc:spChg>
      </pc:sldChg>
      <pc:sldChg chg="addSp delSp modSp add mod">
        <pc:chgData name="jaret teran" userId="13826acdde4f6183" providerId="LiveId" clId="{37992195-45B4-4395-A639-6F5300A1DBDE}" dt="2022-02-21T21:07:23.123" v="122" actId="1076"/>
        <pc:sldMkLst>
          <pc:docMk/>
          <pc:sldMk cId="3679736280" sldId="272"/>
        </pc:sldMkLst>
        <pc:spChg chg="del mod">
          <ac:chgData name="jaret teran" userId="13826acdde4f6183" providerId="LiveId" clId="{37992195-45B4-4395-A639-6F5300A1DBDE}" dt="2022-02-21T21:05:12.273" v="88" actId="478"/>
          <ac:spMkLst>
            <pc:docMk/>
            <pc:sldMk cId="3679736280" sldId="272"/>
            <ac:spMk id="5" creationId="{48A06459-E4FB-4DC7-B477-DCD212EBEF4D}"/>
          </ac:spMkLst>
        </pc:spChg>
        <pc:spChg chg="mod">
          <ac:chgData name="jaret teran" userId="13826acdde4f6183" providerId="LiveId" clId="{37992195-45B4-4395-A639-6F5300A1DBDE}" dt="2022-02-21T21:06:51.148" v="93"/>
          <ac:spMkLst>
            <pc:docMk/>
            <pc:sldMk cId="3679736280" sldId="272"/>
            <ac:spMk id="7" creationId="{B019381E-2A10-4C7F-8C71-1F1667CEEDB0}"/>
          </ac:spMkLst>
        </pc:spChg>
        <pc:spChg chg="mod">
          <ac:chgData name="jaret teran" userId="13826acdde4f6183" providerId="LiveId" clId="{37992195-45B4-4395-A639-6F5300A1DBDE}" dt="2022-02-21T21:06:51.148" v="93"/>
          <ac:spMkLst>
            <pc:docMk/>
            <pc:sldMk cId="3679736280" sldId="272"/>
            <ac:spMk id="8" creationId="{C0425711-6464-43D8-9783-E49759A8476E}"/>
          </ac:spMkLst>
        </pc:spChg>
        <pc:spChg chg="mod">
          <ac:chgData name="jaret teran" userId="13826acdde4f6183" providerId="LiveId" clId="{37992195-45B4-4395-A639-6F5300A1DBDE}" dt="2022-02-21T21:06:51.148" v="93"/>
          <ac:spMkLst>
            <pc:docMk/>
            <pc:sldMk cId="3679736280" sldId="272"/>
            <ac:spMk id="10" creationId="{D39A8E55-C873-4265-A5BF-862EFAAE4A6D}"/>
          </ac:spMkLst>
        </pc:spChg>
        <pc:spChg chg="mod">
          <ac:chgData name="jaret teran" userId="13826acdde4f6183" providerId="LiveId" clId="{37992195-45B4-4395-A639-6F5300A1DBDE}" dt="2022-02-21T21:06:51.148" v="93"/>
          <ac:spMkLst>
            <pc:docMk/>
            <pc:sldMk cId="3679736280" sldId="272"/>
            <ac:spMk id="11" creationId="{4A68E3C9-7888-4786-971A-FF7A36E0F987}"/>
          </ac:spMkLst>
        </pc:spChg>
        <pc:spChg chg="mod">
          <ac:chgData name="jaret teran" userId="13826acdde4f6183" providerId="LiveId" clId="{37992195-45B4-4395-A639-6F5300A1DBDE}" dt="2022-02-21T21:06:51.148" v="93"/>
          <ac:spMkLst>
            <pc:docMk/>
            <pc:sldMk cId="3679736280" sldId="272"/>
            <ac:spMk id="13" creationId="{9786B377-1C3F-47DF-AC9E-0E693A860C11}"/>
          </ac:spMkLst>
        </pc:spChg>
        <pc:spChg chg="mod">
          <ac:chgData name="jaret teran" userId="13826acdde4f6183" providerId="LiveId" clId="{37992195-45B4-4395-A639-6F5300A1DBDE}" dt="2022-02-21T21:06:51.148" v="93"/>
          <ac:spMkLst>
            <pc:docMk/>
            <pc:sldMk cId="3679736280" sldId="272"/>
            <ac:spMk id="14" creationId="{CB80D59F-0D96-4190-9EAD-A64CEDC03CC1}"/>
          </ac:spMkLst>
        </pc:spChg>
        <pc:spChg chg="mod">
          <ac:chgData name="jaret teran" userId="13826acdde4f6183" providerId="LiveId" clId="{37992195-45B4-4395-A639-6F5300A1DBDE}" dt="2022-02-21T21:06:51.148" v="93"/>
          <ac:spMkLst>
            <pc:docMk/>
            <pc:sldMk cId="3679736280" sldId="272"/>
            <ac:spMk id="15" creationId="{F8DCAF75-8726-4B67-965C-9A89A620A32E}"/>
          </ac:spMkLst>
        </pc:spChg>
        <pc:spChg chg="mod">
          <ac:chgData name="jaret teran" userId="13826acdde4f6183" providerId="LiveId" clId="{37992195-45B4-4395-A639-6F5300A1DBDE}" dt="2022-02-21T21:06:51.148" v="93"/>
          <ac:spMkLst>
            <pc:docMk/>
            <pc:sldMk cId="3679736280" sldId="272"/>
            <ac:spMk id="16" creationId="{321E66B4-3730-42CB-B845-41392D98A3D4}"/>
          </ac:spMkLst>
        </pc:spChg>
        <pc:spChg chg="mod">
          <ac:chgData name="jaret teran" userId="13826acdde4f6183" providerId="LiveId" clId="{37992195-45B4-4395-A639-6F5300A1DBDE}" dt="2022-02-21T21:06:51.148" v="93"/>
          <ac:spMkLst>
            <pc:docMk/>
            <pc:sldMk cId="3679736280" sldId="272"/>
            <ac:spMk id="18" creationId="{E3617871-47C8-4695-8284-354AC60CC498}"/>
          </ac:spMkLst>
        </pc:spChg>
        <pc:grpChg chg="add mod">
          <ac:chgData name="jaret teran" userId="13826acdde4f6183" providerId="LiveId" clId="{37992195-45B4-4395-A639-6F5300A1DBDE}" dt="2022-02-21T21:07:02.179" v="120" actId="1038"/>
          <ac:grpSpMkLst>
            <pc:docMk/>
            <pc:sldMk cId="3679736280" sldId="272"/>
            <ac:grpSpMk id="6" creationId="{ED83C21A-A21B-4E3A-B3D6-D9B60930794D}"/>
          </ac:grpSpMkLst>
        </pc:grpChg>
        <pc:cxnChg chg="mod">
          <ac:chgData name="jaret teran" userId="13826acdde4f6183" providerId="LiveId" clId="{37992195-45B4-4395-A639-6F5300A1DBDE}" dt="2022-02-21T21:06:51.148" v="93"/>
          <ac:cxnSpMkLst>
            <pc:docMk/>
            <pc:sldMk cId="3679736280" sldId="272"/>
            <ac:cxnSpMk id="9" creationId="{8C4BDAC8-7005-46B6-A0CF-3435A2016731}"/>
          </ac:cxnSpMkLst>
        </pc:cxnChg>
        <pc:cxnChg chg="mod">
          <ac:chgData name="jaret teran" userId="13826acdde4f6183" providerId="LiveId" clId="{37992195-45B4-4395-A639-6F5300A1DBDE}" dt="2022-02-21T21:06:51.148" v="93"/>
          <ac:cxnSpMkLst>
            <pc:docMk/>
            <pc:sldMk cId="3679736280" sldId="272"/>
            <ac:cxnSpMk id="12" creationId="{04ED449F-5A23-4541-88A7-C53AA61D81B9}"/>
          </ac:cxnSpMkLst>
        </pc:cxnChg>
        <pc:cxnChg chg="mod">
          <ac:chgData name="jaret teran" userId="13826acdde4f6183" providerId="LiveId" clId="{37992195-45B4-4395-A639-6F5300A1DBDE}" dt="2022-02-21T21:06:51.148" v="93"/>
          <ac:cxnSpMkLst>
            <pc:docMk/>
            <pc:sldMk cId="3679736280" sldId="272"/>
            <ac:cxnSpMk id="17" creationId="{66A1B991-7865-4646-827F-D8288FD5511C}"/>
          </ac:cxnSpMkLst>
        </pc:cxnChg>
        <pc:cxnChg chg="add mod">
          <ac:chgData name="jaret teran" userId="13826acdde4f6183" providerId="LiveId" clId="{37992195-45B4-4395-A639-6F5300A1DBDE}" dt="2022-02-21T21:07:23.123" v="122" actId="1076"/>
          <ac:cxnSpMkLst>
            <pc:docMk/>
            <pc:sldMk cId="3679736280" sldId="272"/>
            <ac:cxnSpMk id="19" creationId="{77971148-F53A-4EC6-B20C-058D53577297}"/>
          </ac:cxnSpMkLst>
        </pc:cxnChg>
      </pc:sldChg>
      <pc:sldChg chg="addSp modSp add mod">
        <pc:chgData name="jaret teran" userId="13826acdde4f6183" providerId="LiveId" clId="{37992195-45B4-4395-A639-6F5300A1DBDE}" dt="2022-02-22T05:55:26.236" v="840" actId="20577"/>
        <pc:sldMkLst>
          <pc:docMk/>
          <pc:sldMk cId="4027190468" sldId="273"/>
        </pc:sldMkLst>
        <pc:spChg chg="add mod">
          <ac:chgData name="jaret teran" userId="13826acdde4f6183" providerId="LiveId" clId="{37992195-45B4-4395-A639-6F5300A1DBDE}" dt="2022-02-22T05:55:26.236" v="840" actId="20577"/>
          <ac:spMkLst>
            <pc:docMk/>
            <pc:sldMk cId="4027190468" sldId="273"/>
            <ac:spMk id="3" creationId="{AC060E86-ED09-402F-91C5-6948B268FE9A}"/>
          </ac:spMkLst>
        </pc:spChg>
        <pc:spChg chg="add mod">
          <ac:chgData name="jaret teran" userId="13826acdde4f6183" providerId="LiveId" clId="{37992195-45B4-4395-A639-6F5300A1DBDE}" dt="2022-02-21T21:08:00.398" v="128" actId="1076"/>
          <ac:spMkLst>
            <pc:docMk/>
            <pc:sldMk cId="4027190468" sldId="273"/>
            <ac:spMk id="5" creationId="{1BA0EEB6-F870-4DA9-8FCA-AC2CA5B0CEDB}"/>
          </ac:spMkLst>
        </pc:spChg>
      </pc:sldChg>
      <pc:sldChg chg="addSp modSp add mod ord">
        <pc:chgData name="jaret teran" userId="13826acdde4f6183" providerId="LiveId" clId="{37992195-45B4-4395-A639-6F5300A1DBDE}" dt="2022-02-22T05:11:31.578" v="528"/>
        <pc:sldMkLst>
          <pc:docMk/>
          <pc:sldMk cId="2028437897" sldId="274"/>
        </pc:sldMkLst>
        <pc:spChg chg="add mod">
          <ac:chgData name="jaret teran" userId="13826acdde4f6183" providerId="LiveId" clId="{37992195-45B4-4395-A639-6F5300A1DBDE}" dt="2022-02-21T21:08:40.244" v="133" actId="14100"/>
          <ac:spMkLst>
            <pc:docMk/>
            <pc:sldMk cId="2028437897" sldId="274"/>
            <ac:spMk id="3" creationId="{18B19BF8-01F1-4123-B39D-7FE1D0E42FAE}"/>
          </ac:spMkLst>
        </pc:spChg>
        <pc:spChg chg="add mod">
          <ac:chgData name="jaret teran" userId="13826acdde4f6183" providerId="LiveId" clId="{37992195-45B4-4395-A639-6F5300A1DBDE}" dt="2022-02-21T21:08:46.947" v="134"/>
          <ac:spMkLst>
            <pc:docMk/>
            <pc:sldMk cId="2028437897" sldId="274"/>
            <ac:spMk id="5" creationId="{E19495EF-675C-4A06-BC04-ECDE477FB430}"/>
          </ac:spMkLst>
        </pc:spChg>
        <pc:picChg chg="add mod">
          <ac:chgData name="jaret teran" userId="13826acdde4f6183" providerId="LiveId" clId="{37992195-45B4-4395-A639-6F5300A1DBDE}" dt="2022-02-21T21:09:24.452" v="143" actId="1076"/>
          <ac:picMkLst>
            <pc:docMk/>
            <pc:sldMk cId="2028437897" sldId="274"/>
            <ac:picMk id="6" creationId="{7DD22973-8530-4A8F-B8DE-7FF9FEEFEC8C}"/>
          </ac:picMkLst>
        </pc:picChg>
      </pc:sldChg>
      <pc:sldChg chg="addSp modSp add mod">
        <pc:chgData name="jaret teran" userId="13826acdde4f6183" providerId="LiveId" clId="{37992195-45B4-4395-A639-6F5300A1DBDE}" dt="2022-02-22T05:58:38.124" v="874" actId="20577"/>
        <pc:sldMkLst>
          <pc:docMk/>
          <pc:sldMk cId="2783205062" sldId="275"/>
        </pc:sldMkLst>
        <pc:spChg chg="add mod">
          <ac:chgData name="jaret teran" userId="13826acdde4f6183" providerId="LiveId" clId="{37992195-45B4-4395-A639-6F5300A1DBDE}" dt="2022-02-21T21:09:50.208" v="148" actId="1076"/>
          <ac:spMkLst>
            <pc:docMk/>
            <pc:sldMk cId="2783205062" sldId="275"/>
            <ac:spMk id="3" creationId="{0C5FAD7C-C05D-4F34-BB22-AB7151D051B9}"/>
          </ac:spMkLst>
        </pc:spChg>
        <pc:spChg chg="add mod">
          <ac:chgData name="jaret teran" userId="13826acdde4f6183" providerId="LiveId" clId="{37992195-45B4-4395-A639-6F5300A1DBDE}" dt="2022-02-22T05:58:27.504" v="871" actId="20577"/>
          <ac:spMkLst>
            <pc:docMk/>
            <pc:sldMk cId="2783205062" sldId="275"/>
            <ac:spMk id="5" creationId="{7B4AC425-374D-47DA-8129-14CA9A6D91B4}"/>
          </ac:spMkLst>
        </pc:spChg>
        <pc:spChg chg="add mod">
          <ac:chgData name="jaret teran" userId="13826acdde4f6183" providerId="LiveId" clId="{37992195-45B4-4395-A639-6F5300A1DBDE}" dt="2022-02-22T05:58:38.124" v="874" actId="20577"/>
          <ac:spMkLst>
            <pc:docMk/>
            <pc:sldMk cId="2783205062" sldId="275"/>
            <ac:spMk id="6" creationId="{D5B00A51-5CAC-4C7C-99EA-BF6B65619C95}"/>
          </ac:spMkLst>
        </pc:spChg>
        <pc:picChg chg="add mod ord">
          <ac:chgData name="jaret teran" userId="13826acdde4f6183" providerId="LiveId" clId="{37992195-45B4-4395-A639-6F5300A1DBDE}" dt="2022-02-21T21:10:44.135" v="161" actId="14100"/>
          <ac:picMkLst>
            <pc:docMk/>
            <pc:sldMk cId="2783205062" sldId="275"/>
            <ac:picMk id="7" creationId="{C541A767-6072-4BA5-AA74-7131270EBFEF}"/>
          </ac:picMkLst>
        </pc:picChg>
      </pc:sldChg>
      <pc:sldChg chg="addSp delSp modSp add mod">
        <pc:chgData name="jaret teran" userId="13826acdde4f6183" providerId="LiveId" clId="{37992195-45B4-4395-A639-6F5300A1DBDE}" dt="2022-02-22T06:00:00.083" v="880" actId="207"/>
        <pc:sldMkLst>
          <pc:docMk/>
          <pc:sldMk cId="3633599852" sldId="276"/>
        </pc:sldMkLst>
        <pc:spChg chg="del">
          <ac:chgData name="jaret teran" userId="13826acdde4f6183" providerId="LiveId" clId="{37992195-45B4-4395-A639-6F5300A1DBDE}" dt="2022-02-21T21:11:06.724" v="164" actId="478"/>
          <ac:spMkLst>
            <pc:docMk/>
            <pc:sldMk cId="3633599852" sldId="276"/>
            <ac:spMk id="3" creationId="{0C5FAD7C-C05D-4F34-BB22-AB7151D051B9}"/>
          </ac:spMkLst>
        </pc:spChg>
        <pc:spChg chg="del">
          <ac:chgData name="jaret teran" userId="13826acdde4f6183" providerId="LiveId" clId="{37992195-45B4-4395-A639-6F5300A1DBDE}" dt="2022-02-21T21:11:10.266" v="165" actId="478"/>
          <ac:spMkLst>
            <pc:docMk/>
            <pc:sldMk cId="3633599852" sldId="276"/>
            <ac:spMk id="5" creationId="{7B4AC425-374D-47DA-8129-14CA9A6D91B4}"/>
          </ac:spMkLst>
        </pc:spChg>
        <pc:spChg chg="del">
          <ac:chgData name="jaret teran" userId="13826acdde4f6183" providerId="LiveId" clId="{37992195-45B4-4395-A639-6F5300A1DBDE}" dt="2022-02-21T21:11:13.024" v="166" actId="478"/>
          <ac:spMkLst>
            <pc:docMk/>
            <pc:sldMk cId="3633599852" sldId="276"/>
            <ac:spMk id="6" creationId="{D5B00A51-5CAC-4C7C-99EA-BF6B65619C95}"/>
          </ac:spMkLst>
        </pc:spChg>
        <pc:spChg chg="add mod">
          <ac:chgData name="jaret teran" userId="13826acdde4f6183" providerId="LiveId" clId="{37992195-45B4-4395-A639-6F5300A1DBDE}" dt="2022-02-21T21:11:34.550" v="169" actId="1076"/>
          <ac:spMkLst>
            <pc:docMk/>
            <pc:sldMk cId="3633599852" sldId="276"/>
            <ac:spMk id="8" creationId="{BFC89B0C-DC73-44E5-98C7-F697CD5ABB30}"/>
          </ac:spMkLst>
        </pc:spChg>
        <pc:spChg chg="add mod">
          <ac:chgData name="jaret teran" userId="13826acdde4f6183" providerId="LiveId" clId="{37992195-45B4-4395-A639-6F5300A1DBDE}" dt="2022-02-22T06:00:00.083" v="880" actId="207"/>
          <ac:spMkLst>
            <pc:docMk/>
            <pc:sldMk cId="3633599852" sldId="276"/>
            <ac:spMk id="9" creationId="{0D912157-ACCD-4F5A-945C-921172F0A4BB}"/>
          </ac:spMkLst>
        </pc:spChg>
        <pc:spChg chg="add mod">
          <ac:chgData name="jaret teran" userId="13826acdde4f6183" providerId="LiveId" clId="{37992195-45B4-4395-A639-6F5300A1DBDE}" dt="2022-02-21T21:11:47.557" v="171"/>
          <ac:spMkLst>
            <pc:docMk/>
            <pc:sldMk cId="3633599852" sldId="276"/>
            <ac:spMk id="10" creationId="{8D91E0F7-D313-4226-B253-DCB584CA0CFA}"/>
          </ac:spMkLst>
        </pc:spChg>
      </pc:sldChg>
      <pc:sldChg chg="addSp delSp modSp add mod">
        <pc:chgData name="jaret teran" userId="13826acdde4f6183" providerId="LiveId" clId="{37992195-45B4-4395-A639-6F5300A1DBDE}" dt="2022-02-21T21:14:12.743" v="232" actId="1076"/>
        <pc:sldMkLst>
          <pc:docMk/>
          <pc:sldMk cId="87838725" sldId="277"/>
        </pc:sldMkLst>
        <pc:spChg chg="add mod">
          <ac:chgData name="jaret teran" userId="13826acdde4f6183" providerId="LiveId" clId="{37992195-45B4-4395-A639-6F5300A1DBDE}" dt="2022-02-21T21:14:12.743" v="232" actId="1076"/>
          <ac:spMkLst>
            <pc:docMk/>
            <pc:sldMk cId="87838725" sldId="277"/>
            <ac:spMk id="2" creationId="{9FD7F264-1BA4-44CC-AA81-E450847ED8F9}"/>
          </ac:spMkLst>
        </pc:spChg>
        <pc:graphicFrameChg chg="add mod">
          <ac:chgData name="jaret teran" userId="13826acdde4f6183" providerId="LiveId" clId="{37992195-45B4-4395-A639-6F5300A1DBDE}" dt="2022-02-21T21:12:47.633" v="182" actId="1076"/>
          <ac:graphicFrameMkLst>
            <pc:docMk/>
            <pc:sldMk cId="87838725" sldId="277"/>
            <ac:graphicFrameMk id="5" creationId="{83FAA802-4F48-4DD9-A3FE-5CD32AF9495D}"/>
          </ac:graphicFrameMkLst>
        </pc:graphicFrameChg>
        <pc:picChg chg="add mod">
          <ac:chgData name="jaret teran" userId="13826acdde4f6183" providerId="LiveId" clId="{37992195-45B4-4395-A639-6F5300A1DBDE}" dt="2022-02-21T21:12:36.616" v="179" actId="1076"/>
          <ac:picMkLst>
            <pc:docMk/>
            <pc:sldMk cId="87838725" sldId="277"/>
            <ac:picMk id="6" creationId="{6E57BA91-04B3-4DDE-A23F-7A3C383A48C1}"/>
          </ac:picMkLst>
        </pc:picChg>
        <pc:picChg chg="del">
          <ac:chgData name="jaret teran" userId="13826acdde4f6183" providerId="LiveId" clId="{37992195-45B4-4395-A639-6F5300A1DBDE}" dt="2022-02-21T21:12:22.969" v="176" actId="478"/>
          <ac:picMkLst>
            <pc:docMk/>
            <pc:sldMk cId="87838725" sldId="277"/>
            <ac:picMk id="7" creationId="{C541A767-6072-4BA5-AA74-7131270EBFEF}"/>
          </ac:picMkLst>
        </pc:picChg>
      </pc:sldChg>
      <pc:sldChg chg="addSp delSp modSp add mod ord">
        <pc:chgData name="jaret teran" userId="13826acdde4f6183" providerId="LiveId" clId="{37992195-45B4-4395-A639-6F5300A1DBDE}" dt="2022-02-22T05:50:35.036" v="805" actId="113"/>
        <pc:sldMkLst>
          <pc:docMk/>
          <pc:sldMk cId="310846542" sldId="278"/>
        </pc:sldMkLst>
        <pc:spChg chg="add del mod">
          <ac:chgData name="jaret teran" userId="13826acdde4f6183" providerId="LiveId" clId="{37992195-45B4-4395-A639-6F5300A1DBDE}" dt="2022-02-21T21:17:20.696" v="293" actId="478"/>
          <ac:spMkLst>
            <pc:docMk/>
            <pc:sldMk cId="310846542" sldId="278"/>
            <ac:spMk id="2" creationId="{1DE0648A-29E4-4C6D-B4B0-2D80200E3FF5}"/>
          </ac:spMkLst>
        </pc:spChg>
        <pc:spChg chg="add mod">
          <ac:chgData name="jaret teran" userId="13826acdde4f6183" providerId="LiveId" clId="{37992195-45B4-4395-A639-6F5300A1DBDE}" dt="2022-02-22T05:49:10.321" v="742" actId="113"/>
          <ac:spMkLst>
            <pc:docMk/>
            <pc:sldMk cId="310846542" sldId="278"/>
            <ac:spMk id="2" creationId="{8B3E4C1A-672A-4EE1-ACF8-8D053959C531}"/>
          </ac:spMkLst>
        </pc:spChg>
        <pc:spChg chg="add mod">
          <ac:chgData name="jaret teran" userId="13826acdde4f6183" providerId="LiveId" clId="{37992195-45B4-4395-A639-6F5300A1DBDE}" dt="2022-02-22T05:50:35.036" v="805" actId="113"/>
          <ac:spMkLst>
            <pc:docMk/>
            <pc:sldMk cId="310846542" sldId="278"/>
            <ac:spMk id="6" creationId="{91515B2C-22F8-4DB4-A726-3E4F8C0E5632}"/>
          </ac:spMkLst>
        </pc:spChg>
        <pc:graphicFrameChg chg="add mod modGraphic">
          <ac:chgData name="jaret teran" userId="13826acdde4f6183" providerId="LiveId" clId="{37992195-45B4-4395-A639-6F5300A1DBDE}" dt="2022-02-22T05:48:33.157" v="736" actId="14100"/>
          <ac:graphicFrameMkLst>
            <pc:docMk/>
            <pc:sldMk cId="310846542" sldId="278"/>
            <ac:graphicFrameMk id="3" creationId="{FC2A6DBF-B38A-4B63-A2CE-26529E52E6F4}"/>
          </ac:graphicFrameMkLst>
        </pc:graphicFrameChg>
        <pc:graphicFrameChg chg="add mod modGraphic">
          <ac:chgData name="jaret teran" userId="13826acdde4f6183" providerId="LiveId" clId="{37992195-45B4-4395-A639-6F5300A1DBDE}" dt="2022-02-22T05:50:11.471" v="802" actId="20577"/>
          <ac:graphicFrameMkLst>
            <pc:docMk/>
            <pc:sldMk cId="310846542" sldId="278"/>
            <ac:graphicFrameMk id="5" creationId="{312A4AB8-B705-4AE9-8B28-5661100880AB}"/>
          </ac:graphicFrameMkLst>
        </pc:graphicFrameChg>
        <pc:picChg chg="add del mod">
          <ac:chgData name="jaret teran" userId="13826acdde4f6183" providerId="LiveId" clId="{37992195-45B4-4395-A639-6F5300A1DBDE}" dt="2022-02-21T21:42:05.848" v="500" actId="478"/>
          <ac:picMkLst>
            <pc:docMk/>
            <pc:sldMk cId="310846542" sldId="278"/>
            <ac:picMk id="6" creationId="{BB6B893F-BD51-4205-8BAB-3AEFBF8D5EE9}"/>
          </ac:picMkLst>
        </pc:picChg>
        <pc:picChg chg="del">
          <ac:chgData name="jaret teran" userId="13826acdde4f6183" providerId="LiveId" clId="{37992195-45B4-4395-A639-6F5300A1DBDE}" dt="2022-02-21T21:28:34.115" v="472" actId="478"/>
          <ac:picMkLst>
            <pc:docMk/>
            <pc:sldMk cId="310846542" sldId="278"/>
            <ac:picMk id="7" creationId="{C541A767-6072-4BA5-AA74-7131270EBFEF}"/>
          </ac:picMkLst>
        </pc:picChg>
        <pc:picChg chg="add del mod">
          <ac:chgData name="jaret teran" userId="13826acdde4f6183" providerId="LiveId" clId="{37992195-45B4-4395-A639-6F5300A1DBDE}" dt="2022-02-21T21:41:23.108" v="492" actId="478"/>
          <ac:picMkLst>
            <pc:docMk/>
            <pc:sldMk cId="310846542" sldId="278"/>
            <ac:picMk id="9" creationId="{88209160-434D-49F9-9297-501D01DCD4C5}"/>
          </ac:picMkLst>
        </pc:picChg>
        <pc:picChg chg="add mod">
          <ac:chgData name="jaret teran" userId="13826acdde4f6183" providerId="LiveId" clId="{37992195-45B4-4395-A639-6F5300A1DBDE}" dt="2022-02-22T05:05:49.899" v="512" actId="1076"/>
          <ac:picMkLst>
            <pc:docMk/>
            <pc:sldMk cId="310846542" sldId="278"/>
            <ac:picMk id="11" creationId="{CE8913F3-6973-4D39-8168-44026F8CE970}"/>
          </ac:picMkLst>
        </pc:picChg>
      </pc:sldChg>
      <pc:sldChg chg="add del">
        <pc:chgData name="jaret teran" userId="13826acdde4f6183" providerId="LiveId" clId="{37992195-45B4-4395-A639-6F5300A1DBDE}" dt="2022-02-22T06:00:47.299" v="881" actId="47"/>
        <pc:sldMkLst>
          <pc:docMk/>
          <pc:sldMk cId="722488671" sldId="279"/>
        </pc:sldMkLst>
      </pc:sldChg>
      <pc:sldChg chg="add del">
        <pc:chgData name="jaret teran" userId="13826acdde4f6183" providerId="LiveId" clId="{37992195-45B4-4395-A639-6F5300A1DBDE}" dt="2022-02-22T06:00:48.258" v="882" actId="47"/>
        <pc:sldMkLst>
          <pc:docMk/>
          <pc:sldMk cId="1877062334" sldId="280"/>
        </pc:sldMkLst>
      </pc:sldChg>
      <pc:sldChg chg="add del">
        <pc:chgData name="jaret teran" userId="13826acdde4f6183" providerId="LiveId" clId="{37992195-45B4-4395-A639-6F5300A1DBDE}" dt="2022-02-22T06:00:49.122" v="883" actId="47"/>
        <pc:sldMkLst>
          <pc:docMk/>
          <pc:sldMk cId="3454534994" sldId="281"/>
        </pc:sldMkLst>
      </pc:sldChg>
      <pc:sldChg chg="addSp delSp modSp new mod">
        <pc:chgData name="jaret teran" userId="13826acdde4f6183" providerId="LiveId" clId="{37992195-45B4-4395-A639-6F5300A1DBDE}" dt="2022-02-22T05:57:26.248" v="863" actId="478"/>
        <pc:sldMkLst>
          <pc:docMk/>
          <pc:sldMk cId="321312066" sldId="282"/>
        </pc:sldMkLst>
        <pc:spChg chg="add del ord">
          <ac:chgData name="jaret teran" userId="13826acdde4f6183" providerId="LiveId" clId="{37992195-45B4-4395-A639-6F5300A1DBDE}" dt="2022-02-22T05:12:42.157" v="532" actId="478"/>
          <ac:spMkLst>
            <pc:docMk/>
            <pc:sldMk cId="321312066" sldId="282"/>
            <ac:spMk id="3" creationId="{7007853B-8133-4CB2-A9DA-7D59018E9F20}"/>
          </ac:spMkLst>
        </pc:spChg>
        <pc:spChg chg="add del mod ord">
          <ac:chgData name="jaret teran" userId="13826acdde4f6183" providerId="LiveId" clId="{37992195-45B4-4395-A639-6F5300A1DBDE}" dt="2022-02-22T05:13:18.007" v="537" actId="478"/>
          <ac:spMkLst>
            <pc:docMk/>
            <pc:sldMk cId="321312066" sldId="282"/>
            <ac:spMk id="4" creationId="{96AC4FBB-238D-4F1B-A0E0-20322B60F555}"/>
          </ac:spMkLst>
        </pc:spChg>
        <pc:spChg chg="add del mod">
          <ac:chgData name="jaret teran" userId="13826acdde4f6183" providerId="LiveId" clId="{37992195-45B4-4395-A639-6F5300A1DBDE}" dt="2022-02-22T05:57:26.248" v="863" actId="478"/>
          <ac:spMkLst>
            <pc:docMk/>
            <pc:sldMk cId="321312066" sldId="282"/>
            <ac:spMk id="5" creationId="{0A72E212-DE43-41A2-A7D9-E2621F5BC788}"/>
          </ac:spMkLst>
        </pc:spChg>
        <pc:spChg chg="add mod">
          <ac:chgData name="jaret teran" userId="13826acdde4f6183" providerId="LiveId" clId="{37992195-45B4-4395-A639-6F5300A1DBDE}" dt="2022-02-22T05:56:11.072" v="846" actId="20577"/>
          <ac:spMkLst>
            <pc:docMk/>
            <pc:sldMk cId="321312066" sldId="282"/>
            <ac:spMk id="11" creationId="{5BDCE2DA-D299-44BC-95A0-AD7304AFB544}"/>
          </ac:spMkLst>
        </pc:spChg>
        <pc:spChg chg="add mod">
          <ac:chgData name="jaret teran" userId="13826acdde4f6183" providerId="LiveId" clId="{37992195-45B4-4395-A639-6F5300A1DBDE}" dt="2022-02-22T05:56:23.148" v="851" actId="1076"/>
          <ac:spMkLst>
            <pc:docMk/>
            <pc:sldMk cId="321312066" sldId="282"/>
            <ac:spMk id="19" creationId="{B0FE9D00-7B56-4BC9-B895-B25CC3C9531A}"/>
          </ac:spMkLst>
        </pc:spChg>
        <pc:spChg chg="add del mod">
          <ac:chgData name="jaret teran" userId="13826acdde4f6183" providerId="LiveId" clId="{37992195-45B4-4395-A639-6F5300A1DBDE}" dt="2022-02-22T05:25:39.279" v="642" actId="478"/>
          <ac:spMkLst>
            <pc:docMk/>
            <pc:sldMk cId="321312066" sldId="282"/>
            <ac:spMk id="21" creationId="{BAFE8E57-8378-4DED-8247-8A8695D135CC}"/>
          </ac:spMkLst>
        </pc:spChg>
        <pc:spChg chg="add mod">
          <ac:chgData name="jaret teran" userId="13826acdde4f6183" providerId="LiveId" clId="{37992195-45B4-4395-A639-6F5300A1DBDE}" dt="2022-02-22T05:56:26.837" v="853" actId="20577"/>
          <ac:spMkLst>
            <pc:docMk/>
            <pc:sldMk cId="321312066" sldId="282"/>
            <ac:spMk id="22" creationId="{52CABD18-73B3-495D-A834-98301FE2741B}"/>
          </ac:spMkLst>
        </pc:spChg>
        <pc:spChg chg="add mod">
          <ac:chgData name="jaret teran" userId="13826acdde4f6183" providerId="LiveId" clId="{37992195-45B4-4395-A639-6F5300A1DBDE}" dt="2022-02-22T05:56:30.123" v="855" actId="20577"/>
          <ac:spMkLst>
            <pc:docMk/>
            <pc:sldMk cId="321312066" sldId="282"/>
            <ac:spMk id="29" creationId="{641B9DFC-5472-4B3E-9A3F-F21EAEC62257}"/>
          </ac:spMkLst>
        </pc:spChg>
        <pc:spChg chg="add mod">
          <ac:chgData name="jaret teran" userId="13826acdde4f6183" providerId="LiveId" clId="{37992195-45B4-4395-A639-6F5300A1DBDE}" dt="2022-02-22T05:57:24.751" v="862" actId="208"/>
          <ac:spMkLst>
            <pc:docMk/>
            <pc:sldMk cId="321312066" sldId="282"/>
            <ac:spMk id="34" creationId="{3BB65C56-6CDD-421A-BB09-AAEAF838FD2A}"/>
          </ac:spMkLst>
        </pc:spChg>
        <pc:picChg chg="add del mod">
          <ac:chgData name="jaret teran" userId="13826acdde4f6183" providerId="LiveId" clId="{37992195-45B4-4395-A639-6F5300A1DBDE}" dt="2022-02-22T05:35:03.696" v="692" actId="1076"/>
          <ac:picMkLst>
            <pc:docMk/>
            <pc:sldMk cId="321312066" sldId="282"/>
            <ac:picMk id="2" creationId="{A09EBEC3-5B8D-4ACD-994F-838EBB0622E2}"/>
          </ac:picMkLst>
        </pc:picChg>
        <pc:cxnChg chg="add mod">
          <ac:chgData name="jaret teran" userId="13826acdde4f6183" providerId="LiveId" clId="{37992195-45B4-4395-A639-6F5300A1DBDE}" dt="2022-02-22T05:34:35.866" v="686" actId="1076"/>
          <ac:cxnSpMkLst>
            <pc:docMk/>
            <pc:sldMk cId="321312066" sldId="282"/>
            <ac:cxnSpMk id="7" creationId="{63970BD6-30FE-46D4-BC4B-3B871C64FED0}"/>
          </ac:cxnSpMkLst>
        </pc:cxnChg>
        <pc:cxnChg chg="add mod">
          <ac:chgData name="jaret teran" userId="13826acdde4f6183" providerId="LiveId" clId="{37992195-45B4-4395-A639-6F5300A1DBDE}" dt="2022-02-22T05:34:22.646" v="685" actId="1076"/>
          <ac:cxnSpMkLst>
            <pc:docMk/>
            <pc:sldMk cId="321312066" sldId="282"/>
            <ac:cxnSpMk id="8" creationId="{BEE15A35-BB49-4398-9B87-25861AE87A30}"/>
          </ac:cxnSpMkLst>
        </pc:cxnChg>
        <pc:cxnChg chg="add mod">
          <ac:chgData name="jaret teran" userId="13826acdde4f6183" providerId="LiveId" clId="{37992195-45B4-4395-A639-6F5300A1DBDE}" dt="2022-02-22T05:34:57.669" v="690" actId="14100"/>
          <ac:cxnSpMkLst>
            <pc:docMk/>
            <pc:sldMk cId="321312066" sldId="282"/>
            <ac:cxnSpMk id="12" creationId="{C3A7E78B-B148-4FC3-95FB-18D886E0AB9C}"/>
          </ac:cxnSpMkLst>
        </pc:cxnChg>
        <pc:cxnChg chg="add mod">
          <ac:chgData name="jaret teran" userId="13826acdde4f6183" providerId="LiveId" clId="{37992195-45B4-4395-A639-6F5300A1DBDE}" dt="2022-02-22T05:35:32.049" v="699" actId="1076"/>
          <ac:cxnSpMkLst>
            <pc:docMk/>
            <pc:sldMk cId="321312066" sldId="282"/>
            <ac:cxnSpMk id="23" creationId="{937639A2-0520-4FE7-A2BC-83C7BBF8D36E}"/>
          </ac:cxnSpMkLst>
        </pc:cxnChg>
        <pc:cxnChg chg="add mod">
          <ac:chgData name="jaret teran" userId="13826acdde4f6183" providerId="LiveId" clId="{37992195-45B4-4395-A639-6F5300A1DBDE}" dt="2022-02-22T05:35:25.374" v="697" actId="1076"/>
          <ac:cxnSpMkLst>
            <pc:docMk/>
            <pc:sldMk cId="321312066" sldId="282"/>
            <ac:cxnSpMk id="25" creationId="{6E0D354B-4215-462A-A163-748EA505403C}"/>
          </ac:cxnSpMkLst>
        </pc:cxnChg>
        <pc:cxnChg chg="add mod">
          <ac:chgData name="jaret teran" userId="13826acdde4f6183" providerId="LiveId" clId="{37992195-45B4-4395-A639-6F5300A1DBDE}" dt="2022-02-22T05:35:28.058" v="698" actId="1076"/>
          <ac:cxnSpMkLst>
            <pc:docMk/>
            <pc:sldMk cId="321312066" sldId="282"/>
            <ac:cxnSpMk id="26" creationId="{EF69B43E-B33F-437F-AD63-C24B48877297}"/>
          </ac:cxnSpMkLst>
        </pc:cxnChg>
        <pc:cxnChg chg="add mod">
          <ac:chgData name="jaret teran" userId="13826acdde4f6183" providerId="LiveId" clId="{37992195-45B4-4395-A639-6F5300A1DBDE}" dt="2022-02-22T05:35:40.946" v="701" actId="1076"/>
          <ac:cxnSpMkLst>
            <pc:docMk/>
            <pc:sldMk cId="321312066" sldId="282"/>
            <ac:cxnSpMk id="30" creationId="{B727E39C-4A37-4150-BE18-8C719165D133}"/>
          </ac:cxnSpMkLst>
        </pc:cxnChg>
      </pc:sldChg>
      <pc:sldChg chg="addSp modSp new mod">
        <pc:chgData name="jaret teran" userId="13826acdde4f6183" providerId="LiveId" clId="{37992195-45B4-4395-A639-6F5300A1DBDE}" dt="2022-02-22T05:11:26.391" v="526" actId="1076"/>
        <pc:sldMkLst>
          <pc:docMk/>
          <pc:sldMk cId="1079413106" sldId="283"/>
        </pc:sldMkLst>
        <pc:spChg chg="add mod">
          <ac:chgData name="jaret teran" userId="13826acdde4f6183" providerId="LiveId" clId="{37992195-45B4-4395-A639-6F5300A1DBDE}" dt="2022-02-22T05:11:26.391" v="526" actId="1076"/>
          <ac:spMkLst>
            <pc:docMk/>
            <pc:sldMk cId="1079413106" sldId="283"/>
            <ac:spMk id="3" creationId="{9D7AF924-DA80-49EF-9B2A-227E5D49942C}"/>
          </ac:spMkLst>
        </pc:spChg>
      </pc:sldChg>
      <pc:sldChg chg="addSp delSp modSp new mod">
        <pc:chgData name="jaret teran" userId="13826acdde4f6183" providerId="LiveId" clId="{37992195-45B4-4395-A639-6F5300A1DBDE}" dt="2022-02-22T16:16:46.578" v="1160" actId="14100"/>
        <pc:sldMkLst>
          <pc:docMk/>
          <pc:sldMk cId="287360552" sldId="284"/>
        </pc:sldMkLst>
        <pc:spChg chg="add mod">
          <ac:chgData name="jaret teran" userId="13826acdde4f6183" providerId="LiveId" clId="{37992195-45B4-4395-A639-6F5300A1DBDE}" dt="2022-02-22T05:52:58.859" v="821" actId="14100"/>
          <ac:spMkLst>
            <pc:docMk/>
            <pc:sldMk cId="287360552" sldId="284"/>
            <ac:spMk id="4" creationId="{EA43A360-5C4A-48BA-8B35-77D195545368}"/>
          </ac:spMkLst>
        </pc:spChg>
        <pc:spChg chg="add mod">
          <ac:chgData name="jaret teran" userId="13826acdde4f6183" providerId="LiveId" clId="{37992195-45B4-4395-A639-6F5300A1DBDE}" dt="2022-02-22T05:42:52.699" v="722" actId="1582"/>
          <ac:spMkLst>
            <pc:docMk/>
            <pc:sldMk cId="287360552" sldId="284"/>
            <ac:spMk id="5" creationId="{34F702FF-1675-4B2D-9D53-B9D7A7E74006}"/>
          </ac:spMkLst>
        </pc:spChg>
        <pc:spChg chg="add mod">
          <ac:chgData name="jaret teran" userId="13826acdde4f6183" providerId="LiveId" clId="{37992195-45B4-4395-A639-6F5300A1DBDE}" dt="2022-02-22T05:54:10.027" v="828" actId="208"/>
          <ac:spMkLst>
            <pc:docMk/>
            <pc:sldMk cId="287360552" sldId="284"/>
            <ac:spMk id="6" creationId="{CA4F518C-9CEC-45C6-A34A-D340408F1B95}"/>
          </ac:spMkLst>
        </pc:spChg>
        <pc:spChg chg="add mod">
          <ac:chgData name="jaret teran" userId="13826acdde4f6183" providerId="LiveId" clId="{37992195-45B4-4395-A639-6F5300A1DBDE}" dt="2022-02-22T05:53:48.895" v="827" actId="208"/>
          <ac:spMkLst>
            <pc:docMk/>
            <pc:sldMk cId="287360552" sldId="284"/>
            <ac:spMk id="7" creationId="{8D7DB003-BF75-450A-85BC-20CB6B7EE053}"/>
          </ac:spMkLst>
        </pc:spChg>
        <pc:spChg chg="add mod">
          <ac:chgData name="jaret teran" userId="13826acdde4f6183" providerId="LiveId" clId="{37992195-45B4-4395-A639-6F5300A1DBDE}" dt="2022-02-22T16:14:22.731" v="1144" actId="14100"/>
          <ac:spMkLst>
            <pc:docMk/>
            <pc:sldMk cId="287360552" sldId="284"/>
            <ac:spMk id="8" creationId="{F74DF454-3497-4C61-A5A7-10DCD47AA04A}"/>
          </ac:spMkLst>
        </pc:spChg>
        <pc:spChg chg="add mod">
          <ac:chgData name="jaret teran" userId="13826acdde4f6183" providerId="LiveId" clId="{37992195-45B4-4395-A639-6F5300A1DBDE}" dt="2022-02-22T16:16:46.578" v="1160" actId="14100"/>
          <ac:spMkLst>
            <pc:docMk/>
            <pc:sldMk cId="287360552" sldId="284"/>
            <ac:spMk id="9" creationId="{7B89DB46-43B7-489F-BE1E-A1FEF19D8D24}"/>
          </ac:spMkLst>
        </pc:spChg>
        <pc:spChg chg="add del mod">
          <ac:chgData name="jaret teran" userId="13826acdde4f6183" providerId="LiveId" clId="{37992195-45B4-4395-A639-6F5300A1DBDE}" dt="2022-02-22T16:16:09.273" v="1154"/>
          <ac:spMkLst>
            <pc:docMk/>
            <pc:sldMk cId="287360552" sldId="284"/>
            <ac:spMk id="10" creationId="{FA02E2E8-5EB1-42C5-95FC-59E1C21C4AE0}"/>
          </ac:spMkLst>
        </pc:spChg>
        <pc:picChg chg="add del mod modCrop">
          <ac:chgData name="jaret teran" userId="13826acdde4f6183" providerId="LiveId" clId="{37992195-45B4-4395-A639-6F5300A1DBDE}" dt="2022-02-22T05:39:38.229" v="709" actId="21"/>
          <ac:picMkLst>
            <pc:docMk/>
            <pc:sldMk cId="287360552" sldId="284"/>
            <ac:picMk id="2" creationId="{4C86D071-F668-44E9-B317-BFE4687D3F61}"/>
          </ac:picMkLst>
        </pc:picChg>
        <pc:picChg chg="add mod">
          <ac:chgData name="jaret teran" userId="13826acdde4f6183" providerId="LiveId" clId="{37992195-45B4-4395-A639-6F5300A1DBDE}" dt="2022-02-22T05:53:25.543" v="824" actId="1076"/>
          <ac:picMkLst>
            <pc:docMk/>
            <pc:sldMk cId="287360552" sldId="284"/>
            <ac:picMk id="3" creationId="{C9C02EF5-9A35-4F97-AC4C-2E5F721D6ED2}"/>
          </ac:picMkLst>
        </pc:picChg>
      </pc:sldChg>
      <pc:sldChg chg="addSp delSp modSp new mod">
        <pc:chgData name="jaret teran" userId="13826acdde4f6183" providerId="LiveId" clId="{37992195-45B4-4395-A639-6F5300A1DBDE}" dt="2022-02-22T06:35:50.586" v="1141" actId="20577"/>
        <pc:sldMkLst>
          <pc:docMk/>
          <pc:sldMk cId="2903380278" sldId="285"/>
        </pc:sldMkLst>
        <pc:spChg chg="add mod">
          <ac:chgData name="jaret teran" userId="13826acdde4f6183" providerId="LiveId" clId="{37992195-45B4-4395-A639-6F5300A1DBDE}" dt="2022-02-22T06:07:30.922" v="934" actId="1076"/>
          <ac:spMkLst>
            <pc:docMk/>
            <pc:sldMk cId="2903380278" sldId="285"/>
            <ac:spMk id="2" creationId="{879E4EC3-2274-4500-B25B-B13371166570}"/>
          </ac:spMkLst>
        </pc:spChg>
        <pc:spChg chg="add mod">
          <ac:chgData name="jaret teran" userId="13826acdde4f6183" providerId="LiveId" clId="{37992195-45B4-4395-A639-6F5300A1DBDE}" dt="2022-02-22T06:35:50.586" v="1141" actId="20577"/>
          <ac:spMkLst>
            <pc:docMk/>
            <pc:sldMk cId="2903380278" sldId="285"/>
            <ac:spMk id="3" creationId="{92460334-A0B0-4A63-860E-828FC9C00033}"/>
          </ac:spMkLst>
        </pc:spChg>
        <pc:picChg chg="add del mod">
          <ac:chgData name="jaret teran" userId="13826acdde4f6183" providerId="LiveId" clId="{37992195-45B4-4395-A639-6F5300A1DBDE}" dt="2022-02-22T06:12:14.620" v="1005" actId="478"/>
          <ac:picMkLst>
            <pc:docMk/>
            <pc:sldMk cId="2903380278" sldId="285"/>
            <ac:picMk id="5" creationId="{2CB5B06A-3F76-4446-8376-7EFC3D2D6DA8}"/>
          </ac:picMkLst>
        </pc:picChg>
        <pc:picChg chg="add del mod">
          <ac:chgData name="jaret teran" userId="13826acdde4f6183" providerId="LiveId" clId="{37992195-45B4-4395-A639-6F5300A1DBDE}" dt="2022-02-22T06:12:51.650" v="1013" actId="478"/>
          <ac:picMkLst>
            <pc:docMk/>
            <pc:sldMk cId="2903380278" sldId="285"/>
            <ac:picMk id="7" creationId="{F152CAAF-D47C-4C30-AA03-15D6E379711D}"/>
          </ac:picMkLst>
        </pc:picChg>
        <pc:picChg chg="add mod">
          <ac:chgData name="jaret teran" userId="13826acdde4f6183" providerId="LiveId" clId="{37992195-45B4-4395-A639-6F5300A1DBDE}" dt="2022-02-22T06:14:27.613" v="1022" actId="1076"/>
          <ac:picMkLst>
            <pc:docMk/>
            <pc:sldMk cId="2903380278" sldId="285"/>
            <ac:picMk id="9" creationId="{3AC82E27-3FE3-4AF2-B9DF-FA4D042462D0}"/>
          </ac:picMkLst>
        </pc:picChg>
      </pc:sldChg>
      <pc:sldChg chg="new del ord">
        <pc:chgData name="jaret teran" userId="13826acdde4f6183" providerId="LiveId" clId="{37992195-45B4-4395-A639-6F5300A1DBDE}" dt="2022-02-22T05:48:16.097" v="732" actId="47"/>
        <pc:sldMkLst>
          <pc:docMk/>
          <pc:sldMk cId="4199135296" sldId="285"/>
        </pc:sldMkLst>
      </pc:sldChg>
      <pc:sldChg chg="addSp modSp new mod">
        <pc:chgData name="jaret teran" userId="13826acdde4f6183" providerId="LiveId" clId="{37992195-45B4-4395-A639-6F5300A1DBDE}" dt="2022-02-22T06:25:27.813" v="1089" actId="1076"/>
        <pc:sldMkLst>
          <pc:docMk/>
          <pc:sldMk cId="3853389875" sldId="286"/>
        </pc:sldMkLst>
        <pc:spChg chg="add mod">
          <ac:chgData name="jaret teran" userId="13826acdde4f6183" providerId="LiveId" clId="{37992195-45B4-4395-A639-6F5300A1DBDE}" dt="2022-02-22T06:25:06.737" v="1084" actId="1076"/>
          <ac:spMkLst>
            <pc:docMk/>
            <pc:sldMk cId="3853389875" sldId="286"/>
            <ac:spMk id="2" creationId="{7EA59D49-9040-4992-A10B-8F5BBFB9076D}"/>
          </ac:spMkLst>
        </pc:spChg>
        <pc:spChg chg="add mod">
          <ac:chgData name="jaret teran" userId="13826acdde4f6183" providerId="LiveId" clId="{37992195-45B4-4395-A639-6F5300A1DBDE}" dt="2022-02-22T06:25:03.802" v="1083" actId="1076"/>
          <ac:spMkLst>
            <pc:docMk/>
            <pc:sldMk cId="3853389875" sldId="286"/>
            <ac:spMk id="3" creationId="{C6677CAC-5D67-4E33-B10B-34DDBC884D0E}"/>
          </ac:spMkLst>
        </pc:spChg>
        <pc:picChg chg="add mod">
          <ac:chgData name="jaret teran" userId="13826acdde4f6183" providerId="LiveId" clId="{37992195-45B4-4395-A639-6F5300A1DBDE}" dt="2022-02-22T06:25:27.813" v="1089" actId="1076"/>
          <ac:picMkLst>
            <pc:docMk/>
            <pc:sldMk cId="3853389875" sldId="286"/>
            <ac:picMk id="5" creationId="{C49EB9A1-B46F-436F-9556-E38DFDE0F9D2}"/>
          </ac:picMkLst>
        </pc:picChg>
      </pc:sldChg>
      <pc:sldChg chg="addSp modSp new mod ord">
        <pc:chgData name="jaret teran" userId="13826acdde4f6183" providerId="LiveId" clId="{37992195-45B4-4395-A639-6F5300A1DBDE}" dt="2022-02-22T06:34:02.054" v="1125"/>
        <pc:sldMkLst>
          <pc:docMk/>
          <pc:sldMk cId="1582096505" sldId="287"/>
        </pc:sldMkLst>
        <pc:spChg chg="add mod">
          <ac:chgData name="jaret teran" userId="13826acdde4f6183" providerId="LiveId" clId="{37992195-45B4-4395-A639-6F5300A1DBDE}" dt="2022-02-22T06:30:12.702" v="1110" actId="14100"/>
          <ac:spMkLst>
            <pc:docMk/>
            <pc:sldMk cId="1582096505" sldId="287"/>
            <ac:spMk id="2" creationId="{E3A42DD2-8C70-47E6-BED4-6AEE04D98DF3}"/>
          </ac:spMkLst>
        </pc:spChg>
      </pc:sldChg>
      <pc:sldChg chg="addSp modSp new del mod setBg">
        <pc:chgData name="jaret teran" userId="13826acdde4f6183" providerId="LiveId" clId="{37992195-45B4-4395-A639-6F5300A1DBDE}" dt="2022-02-22T06:33:53.910" v="1123" actId="47"/>
        <pc:sldMkLst>
          <pc:docMk/>
          <pc:sldMk cId="45776551" sldId="288"/>
        </pc:sldMkLst>
        <pc:picChg chg="add mod">
          <ac:chgData name="jaret teran" userId="13826acdde4f6183" providerId="LiveId" clId="{37992195-45B4-4395-A639-6F5300A1DBDE}" dt="2022-02-22T06:33:45.993" v="1122" actId="1076"/>
          <ac:picMkLst>
            <pc:docMk/>
            <pc:sldMk cId="45776551" sldId="288"/>
            <ac:picMk id="3" creationId="{419A4052-96EA-442F-A18C-E9F00C49D706}"/>
          </ac:picMkLst>
        </pc:picChg>
      </pc:sldChg>
      <pc:sldChg chg="del">
        <pc:chgData name="jaret teran" userId="13826acdde4f6183" providerId="LiveId" clId="{37992195-45B4-4395-A639-6F5300A1DBDE}" dt="2022-02-21T21:02:38.295" v="0" actId="47"/>
        <pc:sldMkLst>
          <pc:docMk/>
          <pc:sldMk cId="1552833267" sldId="292"/>
        </pc:sldMkLst>
      </pc:sldChg>
      <pc:sldChg chg="del">
        <pc:chgData name="jaret teran" userId="13826acdde4f6183" providerId="LiveId" clId="{37992195-45B4-4395-A639-6F5300A1DBDE}" dt="2022-02-21T21:02:38.295" v="0" actId="47"/>
        <pc:sldMkLst>
          <pc:docMk/>
          <pc:sldMk cId="1301255868" sldId="309"/>
        </pc:sldMkLst>
      </pc:sldChg>
      <pc:sldChg chg="del">
        <pc:chgData name="jaret teran" userId="13826acdde4f6183" providerId="LiveId" clId="{37992195-45B4-4395-A639-6F5300A1DBDE}" dt="2022-02-21T21:02:38.295" v="0" actId="47"/>
        <pc:sldMkLst>
          <pc:docMk/>
          <pc:sldMk cId="1814006437" sldId="1203"/>
        </pc:sldMkLst>
      </pc:sldChg>
      <pc:sldChg chg="del">
        <pc:chgData name="jaret teran" userId="13826acdde4f6183" providerId="LiveId" clId="{37992195-45B4-4395-A639-6F5300A1DBDE}" dt="2022-02-21T21:02:38.295" v="0" actId="47"/>
        <pc:sldMkLst>
          <pc:docMk/>
          <pc:sldMk cId="1955928570" sldId="1204"/>
        </pc:sldMkLst>
      </pc:sldChg>
      <pc:sldChg chg="del">
        <pc:chgData name="jaret teran" userId="13826acdde4f6183" providerId="LiveId" clId="{37992195-45B4-4395-A639-6F5300A1DBDE}" dt="2022-02-21T21:02:38.295" v="0" actId="47"/>
        <pc:sldMkLst>
          <pc:docMk/>
          <pc:sldMk cId="2817126917" sldId="1205"/>
        </pc:sldMkLst>
      </pc:sldChg>
      <pc:sldChg chg="del">
        <pc:chgData name="jaret teran" userId="13826acdde4f6183" providerId="LiveId" clId="{37992195-45B4-4395-A639-6F5300A1DBDE}" dt="2022-02-21T21:02:38.295" v="0" actId="47"/>
        <pc:sldMkLst>
          <pc:docMk/>
          <pc:sldMk cId="1513979690" sldId="1206"/>
        </pc:sldMkLst>
      </pc:sldChg>
      <pc:sldChg chg="del">
        <pc:chgData name="jaret teran" userId="13826acdde4f6183" providerId="LiveId" clId="{37992195-45B4-4395-A639-6F5300A1DBDE}" dt="2022-02-21T21:02:38.295" v="0" actId="47"/>
        <pc:sldMkLst>
          <pc:docMk/>
          <pc:sldMk cId="54509194" sldId="1207"/>
        </pc:sldMkLst>
      </pc:sldChg>
      <pc:sldChg chg="del">
        <pc:chgData name="jaret teran" userId="13826acdde4f6183" providerId="LiveId" clId="{37992195-45B4-4395-A639-6F5300A1DBDE}" dt="2022-02-21T21:02:38.295" v="0" actId="47"/>
        <pc:sldMkLst>
          <pc:docMk/>
          <pc:sldMk cId="2955549420" sldId="1208"/>
        </pc:sldMkLst>
      </pc:sldChg>
      <pc:sldChg chg="del">
        <pc:chgData name="jaret teran" userId="13826acdde4f6183" providerId="LiveId" clId="{37992195-45B4-4395-A639-6F5300A1DBDE}" dt="2022-02-21T21:02:38.295" v="0" actId="47"/>
        <pc:sldMkLst>
          <pc:docMk/>
          <pc:sldMk cId="282254444" sldId="1321"/>
        </pc:sldMkLst>
      </pc:sldChg>
      <pc:sldChg chg="del">
        <pc:chgData name="jaret teran" userId="13826acdde4f6183" providerId="LiveId" clId="{37992195-45B4-4395-A639-6F5300A1DBDE}" dt="2022-02-21T21:02:38.295" v="0" actId="47"/>
        <pc:sldMkLst>
          <pc:docMk/>
          <pc:sldMk cId="1899499908" sldId="1357"/>
        </pc:sldMkLst>
      </pc:sldChg>
      <pc:sldChg chg="del">
        <pc:chgData name="jaret teran" userId="13826acdde4f6183" providerId="LiveId" clId="{37992195-45B4-4395-A639-6F5300A1DBDE}" dt="2022-02-21T21:02:38.295" v="0" actId="47"/>
        <pc:sldMkLst>
          <pc:docMk/>
          <pc:sldMk cId="1997823241" sldId="1358"/>
        </pc:sldMkLst>
      </pc:sldChg>
      <pc:sldChg chg="del">
        <pc:chgData name="jaret teran" userId="13826acdde4f6183" providerId="LiveId" clId="{37992195-45B4-4395-A639-6F5300A1DBDE}" dt="2022-02-21T21:02:38.295" v="0" actId="47"/>
        <pc:sldMkLst>
          <pc:docMk/>
          <pc:sldMk cId="4050401389" sldId="1359"/>
        </pc:sldMkLst>
      </pc:sldChg>
      <pc:sldChg chg="del">
        <pc:chgData name="jaret teran" userId="13826acdde4f6183" providerId="LiveId" clId="{37992195-45B4-4395-A639-6F5300A1DBDE}" dt="2022-02-21T21:02:38.295" v="0" actId="47"/>
        <pc:sldMkLst>
          <pc:docMk/>
          <pc:sldMk cId="2203748336" sldId="1360"/>
        </pc:sldMkLst>
      </pc:sldChg>
      <pc:sldChg chg="del">
        <pc:chgData name="jaret teran" userId="13826acdde4f6183" providerId="LiveId" clId="{37992195-45B4-4395-A639-6F5300A1DBDE}" dt="2022-02-21T21:02:38.295" v="0" actId="47"/>
        <pc:sldMkLst>
          <pc:docMk/>
          <pc:sldMk cId="2455370160" sldId="1366"/>
        </pc:sldMkLst>
      </pc:sldChg>
      <pc:sldChg chg="del">
        <pc:chgData name="jaret teran" userId="13826acdde4f6183" providerId="LiveId" clId="{37992195-45B4-4395-A639-6F5300A1DBDE}" dt="2022-02-21T21:02:38.295" v="0" actId="47"/>
        <pc:sldMkLst>
          <pc:docMk/>
          <pc:sldMk cId="3232240573" sldId="1367"/>
        </pc:sldMkLst>
      </pc:sldChg>
      <pc:sldChg chg="del">
        <pc:chgData name="jaret teran" userId="13826acdde4f6183" providerId="LiveId" clId="{37992195-45B4-4395-A639-6F5300A1DBDE}" dt="2022-02-21T21:02:38.295" v="0" actId="47"/>
        <pc:sldMkLst>
          <pc:docMk/>
          <pc:sldMk cId="1094342243" sldId="1368"/>
        </pc:sldMkLst>
      </pc:sldChg>
      <pc:sldChg chg="del">
        <pc:chgData name="jaret teran" userId="13826acdde4f6183" providerId="LiveId" clId="{37992195-45B4-4395-A639-6F5300A1DBDE}" dt="2022-02-21T21:02:38.295" v="0" actId="47"/>
        <pc:sldMkLst>
          <pc:docMk/>
          <pc:sldMk cId="2358350740" sldId="1369"/>
        </pc:sldMkLst>
      </pc:sldChg>
      <pc:sldChg chg="del">
        <pc:chgData name="jaret teran" userId="13826acdde4f6183" providerId="LiveId" clId="{37992195-45B4-4395-A639-6F5300A1DBDE}" dt="2022-02-21T21:02:38.295" v="0" actId="47"/>
        <pc:sldMkLst>
          <pc:docMk/>
          <pc:sldMk cId="691530934" sldId="1370"/>
        </pc:sldMkLst>
      </pc:sldChg>
      <pc:sldChg chg="del">
        <pc:chgData name="jaret teran" userId="13826acdde4f6183" providerId="LiveId" clId="{37992195-45B4-4395-A639-6F5300A1DBDE}" dt="2022-02-21T21:02:38.295" v="0" actId="47"/>
        <pc:sldMkLst>
          <pc:docMk/>
          <pc:sldMk cId="544764142" sldId="1371"/>
        </pc:sldMkLst>
      </pc:sldChg>
      <pc:sldChg chg="del">
        <pc:chgData name="jaret teran" userId="13826acdde4f6183" providerId="LiveId" clId="{37992195-45B4-4395-A639-6F5300A1DBDE}" dt="2022-02-21T21:02:38.295" v="0" actId="47"/>
        <pc:sldMkLst>
          <pc:docMk/>
          <pc:sldMk cId="2548497189" sldId="1372"/>
        </pc:sldMkLst>
      </pc:sldChg>
      <pc:sldChg chg="del">
        <pc:chgData name="jaret teran" userId="13826acdde4f6183" providerId="LiveId" clId="{37992195-45B4-4395-A639-6F5300A1DBDE}" dt="2022-02-21T21:02:38.295" v="0" actId="47"/>
        <pc:sldMkLst>
          <pc:docMk/>
          <pc:sldMk cId="3445153079" sldId="1374"/>
        </pc:sldMkLst>
      </pc:sldChg>
      <pc:sldChg chg="del">
        <pc:chgData name="jaret teran" userId="13826acdde4f6183" providerId="LiveId" clId="{37992195-45B4-4395-A639-6F5300A1DBDE}" dt="2022-02-21T21:02:38.295" v="0" actId="47"/>
        <pc:sldMkLst>
          <pc:docMk/>
          <pc:sldMk cId="2716320390" sldId="1378"/>
        </pc:sldMkLst>
      </pc:sldChg>
      <pc:sldChg chg="del">
        <pc:chgData name="jaret teran" userId="13826acdde4f6183" providerId="LiveId" clId="{37992195-45B4-4395-A639-6F5300A1DBDE}" dt="2022-02-21T21:02:38.295" v="0" actId="47"/>
        <pc:sldMkLst>
          <pc:docMk/>
          <pc:sldMk cId="3914643200" sldId="1379"/>
        </pc:sldMkLst>
      </pc:sldChg>
      <pc:sldChg chg="del">
        <pc:chgData name="jaret teran" userId="13826acdde4f6183" providerId="LiveId" clId="{37992195-45B4-4395-A639-6F5300A1DBDE}" dt="2022-02-21T21:02:38.295" v="0" actId="47"/>
        <pc:sldMkLst>
          <pc:docMk/>
          <pc:sldMk cId="3656137403" sldId="1380"/>
        </pc:sldMkLst>
      </pc:sldChg>
      <pc:sldChg chg="del">
        <pc:chgData name="jaret teran" userId="13826acdde4f6183" providerId="LiveId" clId="{37992195-45B4-4395-A639-6F5300A1DBDE}" dt="2022-02-21T21:02:38.295" v="0" actId="47"/>
        <pc:sldMkLst>
          <pc:docMk/>
          <pc:sldMk cId="2029251476" sldId="1381"/>
        </pc:sldMkLst>
      </pc:sldChg>
      <pc:sldChg chg="del">
        <pc:chgData name="jaret teran" userId="13826acdde4f6183" providerId="LiveId" clId="{37992195-45B4-4395-A639-6F5300A1DBDE}" dt="2022-02-21T21:02:38.295" v="0" actId="47"/>
        <pc:sldMkLst>
          <pc:docMk/>
          <pc:sldMk cId="1395763392" sldId="1382"/>
        </pc:sldMkLst>
      </pc:sldChg>
      <pc:sldChg chg="del">
        <pc:chgData name="jaret teran" userId="13826acdde4f6183" providerId="LiveId" clId="{37992195-45B4-4395-A639-6F5300A1DBDE}" dt="2022-02-21T21:02:38.295" v="0" actId="47"/>
        <pc:sldMkLst>
          <pc:docMk/>
          <pc:sldMk cId="1016142861" sldId="1384"/>
        </pc:sldMkLst>
      </pc:sldChg>
      <pc:sldChg chg="del">
        <pc:chgData name="jaret teran" userId="13826acdde4f6183" providerId="LiveId" clId="{37992195-45B4-4395-A639-6F5300A1DBDE}" dt="2022-02-21T21:02:38.295" v="0" actId="47"/>
        <pc:sldMkLst>
          <pc:docMk/>
          <pc:sldMk cId="458699111" sldId="1385"/>
        </pc:sldMkLst>
      </pc:sldChg>
      <pc:sldChg chg="del">
        <pc:chgData name="jaret teran" userId="13826acdde4f6183" providerId="LiveId" clId="{37992195-45B4-4395-A639-6F5300A1DBDE}" dt="2022-02-21T21:02:38.295" v="0" actId="47"/>
        <pc:sldMkLst>
          <pc:docMk/>
          <pc:sldMk cId="4034572146" sldId="1386"/>
        </pc:sldMkLst>
      </pc:sldChg>
      <pc:sldChg chg="del">
        <pc:chgData name="jaret teran" userId="13826acdde4f6183" providerId="LiveId" clId="{37992195-45B4-4395-A639-6F5300A1DBDE}" dt="2022-02-21T21:02:38.295" v="0" actId="47"/>
        <pc:sldMkLst>
          <pc:docMk/>
          <pc:sldMk cId="459484155" sldId="1387"/>
        </pc:sldMkLst>
      </pc:sldChg>
      <pc:sldChg chg="del">
        <pc:chgData name="jaret teran" userId="13826acdde4f6183" providerId="LiveId" clId="{37992195-45B4-4395-A639-6F5300A1DBDE}" dt="2022-02-21T21:02:38.295" v="0" actId="47"/>
        <pc:sldMkLst>
          <pc:docMk/>
          <pc:sldMk cId="1438281882" sldId="1389"/>
        </pc:sldMkLst>
      </pc:sldChg>
      <pc:sldChg chg="del">
        <pc:chgData name="jaret teran" userId="13826acdde4f6183" providerId="LiveId" clId="{37992195-45B4-4395-A639-6F5300A1DBDE}" dt="2022-02-21T21:02:38.295" v="0" actId="47"/>
        <pc:sldMkLst>
          <pc:docMk/>
          <pc:sldMk cId="2384025248" sldId="1390"/>
        </pc:sldMkLst>
      </pc:sldChg>
      <pc:sldChg chg="del">
        <pc:chgData name="jaret teran" userId="13826acdde4f6183" providerId="LiveId" clId="{37992195-45B4-4395-A639-6F5300A1DBDE}" dt="2022-02-21T21:02:38.295" v="0" actId="47"/>
        <pc:sldMkLst>
          <pc:docMk/>
          <pc:sldMk cId="1709293234" sldId="1392"/>
        </pc:sldMkLst>
      </pc:sldChg>
      <pc:sldChg chg="del">
        <pc:chgData name="jaret teran" userId="13826acdde4f6183" providerId="LiveId" clId="{37992195-45B4-4395-A639-6F5300A1DBDE}" dt="2022-02-21T21:02:38.295" v="0" actId="47"/>
        <pc:sldMkLst>
          <pc:docMk/>
          <pc:sldMk cId="3852752149" sldId="1393"/>
        </pc:sldMkLst>
      </pc:sldChg>
      <pc:sldChg chg="del">
        <pc:chgData name="jaret teran" userId="13826acdde4f6183" providerId="LiveId" clId="{37992195-45B4-4395-A639-6F5300A1DBDE}" dt="2022-02-21T21:02:38.295" v="0" actId="47"/>
        <pc:sldMkLst>
          <pc:docMk/>
          <pc:sldMk cId="3255840212" sldId="1394"/>
        </pc:sldMkLst>
      </pc:sldChg>
      <pc:sldChg chg="del">
        <pc:chgData name="jaret teran" userId="13826acdde4f6183" providerId="LiveId" clId="{37992195-45B4-4395-A639-6F5300A1DBDE}" dt="2022-02-21T21:02:38.295" v="0" actId="47"/>
        <pc:sldMkLst>
          <pc:docMk/>
          <pc:sldMk cId="1672427518" sldId="1401"/>
        </pc:sldMkLst>
      </pc:sldChg>
      <pc:sldChg chg="del">
        <pc:chgData name="jaret teran" userId="13826acdde4f6183" providerId="LiveId" clId="{37992195-45B4-4395-A639-6F5300A1DBDE}" dt="2022-02-21T21:02:38.295" v="0" actId="47"/>
        <pc:sldMkLst>
          <pc:docMk/>
          <pc:sldMk cId="2044636435" sldId="1404"/>
        </pc:sldMkLst>
      </pc:sldChg>
      <pc:sldChg chg="del">
        <pc:chgData name="jaret teran" userId="13826acdde4f6183" providerId="LiveId" clId="{37992195-45B4-4395-A639-6F5300A1DBDE}" dt="2022-02-21T21:02:38.295" v="0" actId="47"/>
        <pc:sldMkLst>
          <pc:docMk/>
          <pc:sldMk cId="38075049" sldId="1405"/>
        </pc:sldMkLst>
      </pc:sldChg>
      <pc:sldChg chg="del">
        <pc:chgData name="jaret teran" userId="13826acdde4f6183" providerId="LiveId" clId="{37992195-45B4-4395-A639-6F5300A1DBDE}" dt="2022-02-21T21:02:38.295" v="0" actId="47"/>
        <pc:sldMkLst>
          <pc:docMk/>
          <pc:sldMk cId="3158365262" sldId="1406"/>
        </pc:sldMkLst>
      </pc:sldChg>
      <pc:sldChg chg="del">
        <pc:chgData name="jaret teran" userId="13826acdde4f6183" providerId="LiveId" clId="{37992195-45B4-4395-A639-6F5300A1DBDE}" dt="2022-02-21T21:02:38.295" v="0" actId="47"/>
        <pc:sldMkLst>
          <pc:docMk/>
          <pc:sldMk cId="2442604053" sldId="1420"/>
        </pc:sldMkLst>
      </pc:sldChg>
      <pc:sldChg chg="del">
        <pc:chgData name="jaret teran" userId="13826acdde4f6183" providerId="LiveId" clId="{37992195-45B4-4395-A639-6F5300A1DBDE}" dt="2022-02-21T21:02:38.295" v="0" actId="47"/>
        <pc:sldMkLst>
          <pc:docMk/>
          <pc:sldMk cId="2223300620" sldId="1421"/>
        </pc:sldMkLst>
      </pc:sldChg>
      <pc:sldChg chg="del">
        <pc:chgData name="jaret teran" userId="13826acdde4f6183" providerId="LiveId" clId="{37992195-45B4-4395-A639-6F5300A1DBDE}" dt="2022-02-21T21:02:38.295" v="0" actId="47"/>
        <pc:sldMkLst>
          <pc:docMk/>
          <pc:sldMk cId="1497397036" sldId="1422"/>
        </pc:sldMkLst>
      </pc:sldChg>
      <pc:sldChg chg="del">
        <pc:chgData name="jaret teran" userId="13826acdde4f6183" providerId="LiveId" clId="{37992195-45B4-4395-A639-6F5300A1DBDE}" dt="2022-02-21T21:02:38.295" v="0" actId="47"/>
        <pc:sldMkLst>
          <pc:docMk/>
          <pc:sldMk cId="3535741212" sldId="1423"/>
        </pc:sldMkLst>
      </pc:sldChg>
      <pc:sldChg chg="del">
        <pc:chgData name="jaret teran" userId="13826acdde4f6183" providerId="LiveId" clId="{37992195-45B4-4395-A639-6F5300A1DBDE}" dt="2022-02-21T21:02:38.295" v="0" actId="47"/>
        <pc:sldMkLst>
          <pc:docMk/>
          <pc:sldMk cId="2568237922" sldId="1424"/>
        </pc:sldMkLst>
      </pc:sldChg>
      <pc:sldMasterChg chg="delSldLayout">
        <pc:chgData name="jaret teran" userId="13826acdde4f6183" providerId="LiveId" clId="{37992195-45B4-4395-A639-6F5300A1DBDE}" dt="2022-02-21T21:12:52.445" v="183" actId="47"/>
        <pc:sldMasterMkLst>
          <pc:docMk/>
          <pc:sldMasterMk cId="1992852851" sldId="2147483648"/>
        </pc:sldMasterMkLst>
        <pc:sldLayoutChg chg="del">
          <pc:chgData name="jaret teran" userId="13826acdde4f6183" providerId="LiveId" clId="{37992195-45B4-4395-A639-6F5300A1DBDE}" dt="2022-02-21T21:04:24.773" v="80" actId="47"/>
          <pc:sldLayoutMkLst>
            <pc:docMk/>
            <pc:sldMasterMk cId="1992852851" sldId="2147483648"/>
            <pc:sldLayoutMk cId="1616108704" sldId="2147483662"/>
          </pc:sldLayoutMkLst>
        </pc:sldLayoutChg>
        <pc:sldLayoutChg chg="del">
          <pc:chgData name="jaret teran" userId="13826acdde4f6183" providerId="LiveId" clId="{37992195-45B4-4395-A639-6F5300A1DBDE}" dt="2022-02-21T21:12:52.445" v="183" actId="47"/>
          <pc:sldLayoutMkLst>
            <pc:docMk/>
            <pc:sldMasterMk cId="1992852851" sldId="2147483648"/>
            <pc:sldLayoutMk cId="2806912334" sldId="214748366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2068F543-B200-47D5-BDE9-15E1A18150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a:extLst>
              <a:ext uri="{FF2B5EF4-FFF2-40B4-BE49-F238E27FC236}">
                <a16:creationId xmlns:a16="http://schemas.microsoft.com/office/drawing/2014/main" xmlns="" id="{70798368-1326-4B7F-ABBA-E06EEE7D72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4AB76C-3764-4550-90D4-7EDD727B95BB}" type="datetimeFigureOut">
              <a:rPr lang="es-MX" smtClean="0"/>
              <a:t>20/02/2023</a:t>
            </a:fld>
            <a:endParaRPr lang="es-MX"/>
          </a:p>
        </p:txBody>
      </p:sp>
      <p:sp>
        <p:nvSpPr>
          <p:cNvPr id="4" name="Marcador de pie de página 3">
            <a:extLst>
              <a:ext uri="{FF2B5EF4-FFF2-40B4-BE49-F238E27FC236}">
                <a16:creationId xmlns:a16="http://schemas.microsoft.com/office/drawing/2014/main" xmlns="" id="{25DD3D9A-1B7D-4A03-B8A0-162EC3D77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a:extLst>
              <a:ext uri="{FF2B5EF4-FFF2-40B4-BE49-F238E27FC236}">
                <a16:creationId xmlns:a16="http://schemas.microsoft.com/office/drawing/2014/main" xmlns="" id="{66FF19F9-BEC1-4E89-879B-A8C55E3282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0788F8-0AC0-49B4-B5A3-C4C736CFCD05}" type="slidenum">
              <a:rPr lang="es-MX" smtClean="0"/>
              <a:t>‹Nº›</a:t>
            </a:fld>
            <a:endParaRPr lang="es-MX"/>
          </a:p>
        </p:txBody>
      </p:sp>
    </p:spTree>
    <p:extLst>
      <p:ext uri="{BB962C8B-B14F-4D97-AF65-F5344CB8AC3E}">
        <p14:creationId xmlns:p14="http://schemas.microsoft.com/office/powerpoint/2010/main" val="42003034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8T18:11:59.147"/>
    </inkml:context>
    <inkml:brush xml:id="br0">
      <inkml:brushProperty name="width" value="0.05" units="cm"/>
      <inkml:brushProperty name="height" value="0.05" units="cm"/>
    </inkml:brush>
  </inkml:definitions>
  <inkml:trace contextRef="#ctx0" brushRef="#br0">0 0 15655,'0'0'2721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08515-C027-4545-A560-B2A53A1583E2}" type="datetimeFigureOut">
              <a:rPr lang="es-MX" smtClean="0"/>
              <a:t>20/02/2023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FC4E7-4406-4155-9123-2E1A80214634}" type="slidenum">
              <a:rPr lang="es-MX" smtClean="0"/>
              <a:t>‹Nº›</a:t>
            </a:fld>
            <a:endParaRPr lang="es-MX"/>
          </a:p>
        </p:txBody>
      </p:sp>
    </p:spTree>
    <p:extLst>
      <p:ext uri="{BB962C8B-B14F-4D97-AF65-F5344CB8AC3E}">
        <p14:creationId xmlns:p14="http://schemas.microsoft.com/office/powerpoint/2010/main" val="2618382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D8CFC4E7-4406-4155-9123-2E1A80214634}" type="slidenum">
              <a:rPr lang="es-MX" smtClean="0"/>
              <a:t>1</a:t>
            </a:fld>
            <a:endParaRPr lang="es-MX"/>
          </a:p>
        </p:txBody>
      </p:sp>
    </p:spTree>
    <p:extLst>
      <p:ext uri="{BB962C8B-B14F-4D97-AF65-F5344CB8AC3E}">
        <p14:creationId xmlns:p14="http://schemas.microsoft.com/office/powerpoint/2010/main" val="7667953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xmlns="" id="{4E8F6C91-AE3C-42D5-99F6-13418A537386}"/>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A7568E67-3B87-4647-BBD9-37BAD77883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6F3368EB-BA68-4AFC-9A3F-1E9619F37AAB}"/>
              </a:ext>
            </a:extLst>
          </p:cNvPr>
          <p:cNvSpPr>
            <a:spLocks noGrp="1"/>
          </p:cNvSpPr>
          <p:nvPr>
            <p:ph type="sldNum" sz="quarter" idx="12"/>
          </p:nvPr>
        </p:nvSpPr>
        <p:spPr>
          <a:xfrm>
            <a:off x="9108984" y="5991225"/>
            <a:ext cx="2743200" cy="365125"/>
          </a:xfrm>
        </p:spPr>
        <p:txBody>
          <a:bodyPr/>
          <a:lstStyle>
            <a:lvl1pPr>
              <a:defRPr>
                <a:solidFill>
                  <a:schemeClr val="tx1"/>
                </a:solidFill>
              </a:defRPr>
            </a:lvl1pPr>
          </a:lstStyle>
          <a:p>
            <a:fld id="{F49297C9-5CAD-4519-9475-B998CB39C5F4}" type="slidenum">
              <a:rPr lang="es-MX" smtClean="0"/>
              <a:pPr/>
              <a:t>‹Nº›</a:t>
            </a:fld>
            <a:endParaRPr lang="es-MX"/>
          </a:p>
        </p:txBody>
      </p:sp>
      <p:grpSp>
        <p:nvGrpSpPr>
          <p:cNvPr id="7" name="Grupo 6">
            <a:extLst>
              <a:ext uri="{FF2B5EF4-FFF2-40B4-BE49-F238E27FC236}">
                <a16:creationId xmlns:a16="http://schemas.microsoft.com/office/drawing/2014/main" xmlns="" id="{A22EEA7F-B61C-46C7-AD4D-8B664C782DF5}"/>
              </a:ext>
            </a:extLst>
          </p:cNvPr>
          <p:cNvGrpSpPr/>
          <p:nvPr userDrawn="1"/>
        </p:nvGrpSpPr>
        <p:grpSpPr>
          <a:xfrm>
            <a:off x="-1" y="1"/>
            <a:ext cx="11990731" cy="6857998"/>
            <a:chOff x="-1" y="1"/>
            <a:chExt cx="11990731" cy="6857998"/>
          </a:xfrm>
        </p:grpSpPr>
        <p:pic>
          <p:nvPicPr>
            <p:cNvPr id="8" name="Imagen 7">
              <a:extLst>
                <a:ext uri="{FF2B5EF4-FFF2-40B4-BE49-F238E27FC236}">
                  <a16:creationId xmlns:a16="http://schemas.microsoft.com/office/drawing/2014/main" xmlns="" id="{C93A0599-3A99-47E8-BA40-330DE1CA5B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37" y="197357"/>
              <a:ext cx="1709890" cy="744752"/>
            </a:xfrm>
            <a:prstGeom prst="rect">
              <a:avLst/>
            </a:prstGeom>
          </p:spPr>
        </p:pic>
        <p:pic>
          <p:nvPicPr>
            <p:cNvPr id="9" name="Imagen 8">
              <a:extLst>
                <a:ext uri="{FF2B5EF4-FFF2-40B4-BE49-F238E27FC236}">
                  <a16:creationId xmlns:a16="http://schemas.microsoft.com/office/drawing/2014/main" xmlns="" id="{C170E8C5-083D-4E61-BDFC-743C492993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2765" y="6377001"/>
              <a:ext cx="1022099" cy="440196"/>
            </a:xfrm>
            <a:prstGeom prst="rect">
              <a:avLst/>
            </a:prstGeom>
          </p:spPr>
        </p:pic>
        <p:pic>
          <p:nvPicPr>
            <p:cNvPr id="10" name="Imagen 9">
              <a:extLst>
                <a:ext uri="{FF2B5EF4-FFF2-40B4-BE49-F238E27FC236}">
                  <a16:creationId xmlns:a16="http://schemas.microsoft.com/office/drawing/2014/main" xmlns="" id="{161C77E7-EF18-4CDE-9628-9151818A6B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68631" y="6464187"/>
              <a:ext cx="1022099" cy="236795"/>
            </a:xfrm>
            <a:prstGeom prst="rect">
              <a:avLst/>
            </a:prstGeom>
          </p:spPr>
        </p:pic>
        <p:pic>
          <p:nvPicPr>
            <p:cNvPr id="11" name="Imagen 10">
              <a:extLst>
                <a:ext uri="{FF2B5EF4-FFF2-40B4-BE49-F238E27FC236}">
                  <a16:creationId xmlns:a16="http://schemas.microsoft.com/office/drawing/2014/main" xmlns="" id="{2692E30F-9ECA-44BE-8F26-BEDB8F458D24}"/>
                </a:ext>
              </a:extLst>
            </p:cNvPr>
            <p:cNvPicPr>
              <a:picLocks noChangeAspect="1"/>
            </p:cNvPicPr>
            <p:nvPr/>
          </p:nvPicPr>
          <p:blipFill>
            <a:blip r:embed="rId5"/>
            <a:stretch>
              <a:fillRect/>
            </a:stretch>
          </p:blipFill>
          <p:spPr>
            <a:xfrm rot="16200000">
              <a:off x="-808143" y="808145"/>
              <a:ext cx="1869441" cy="253153"/>
            </a:xfrm>
            <a:prstGeom prst="rect">
              <a:avLst/>
            </a:prstGeom>
          </p:spPr>
        </p:pic>
        <p:pic>
          <p:nvPicPr>
            <p:cNvPr id="12" name="Imagen 11">
              <a:extLst>
                <a:ext uri="{FF2B5EF4-FFF2-40B4-BE49-F238E27FC236}">
                  <a16:creationId xmlns:a16="http://schemas.microsoft.com/office/drawing/2014/main" xmlns="" id="{D9E8811C-05C1-4762-A8AC-3199FEC50325}"/>
                </a:ext>
              </a:extLst>
            </p:cNvPr>
            <p:cNvPicPr>
              <a:picLocks noChangeAspect="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1958" b="49045"/>
            <a:stretch/>
          </p:blipFill>
          <p:spPr>
            <a:xfrm>
              <a:off x="-1" y="5975608"/>
              <a:ext cx="9522691" cy="882391"/>
            </a:xfrm>
            <a:prstGeom prst="rect">
              <a:avLst/>
            </a:prstGeom>
          </p:spPr>
        </p:pic>
        <p:sp>
          <p:nvSpPr>
            <p:cNvPr id="13" name="CuadroTexto 12">
              <a:extLst>
                <a:ext uri="{FF2B5EF4-FFF2-40B4-BE49-F238E27FC236}">
                  <a16:creationId xmlns:a16="http://schemas.microsoft.com/office/drawing/2014/main" xmlns="" id="{0FE331FF-A89A-4202-BBF7-8B23A87EB096}"/>
                </a:ext>
              </a:extLst>
            </p:cNvPr>
            <p:cNvSpPr txBox="1"/>
            <p:nvPr/>
          </p:nvSpPr>
          <p:spPr>
            <a:xfrm>
              <a:off x="36947" y="6563699"/>
              <a:ext cx="2632363" cy="246221"/>
            </a:xfrm>
            <a:prstGeom prst="rect">
              <a:avLst/>
            </a:prstGeom>
            <a:noFill/>
          </p:spPr>
          <p:txBody>
            <a:bodyPr wrap="square" rtlCol="0">
              <a:spAutoFit/>
            </a:bodyPr>
            <a:lstStyle/>
            <a:p>
              <a:r>
                <a:rPr lang="es-MX" sz="1000" dirty="0">
                  <a:solidFill>
                    <a:schemeClr val="bg1"/>
                  </a:solidFill>
                </a:rPr>
                <a:t>www.esifiscal.com.mx</a:t>
              </a:r>
            </a:p>
          </p:txBody>
        </p:sp>
        <p:pic>
          <p:nvPicPr>
            <p:cNvPr id="14" name="Gráfico 13">
              <a:extLst>
                <a:ext uri="{FF2B5EF4-FFF2-40B4-BE49-F238E27FC236}">
                  <a16:creationId xmlns:a16="http://schemas.microsoft.com/office/drawing/2014/main" xmlns="" id="{A1BC63FA-A017-4D12-9780-3D540971433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942174" y="1301943"/>
              <a:ext cx="9026457" cy="3917142"/>
            </a:xfrm>
            <a:prstGeom prst="rect">
              <a:avLst/>
            </a:prstGeom>
          </p:spPr>
        </p:pic>
      </p:grpSp>
    </p:spTree>
    <p:extLst>
      <p:ext uri="{BB962C8B-B14F-4D97-AF65-F5344CB8AC3E}">
        <p14:creationId xmlns:p14="http://schemas.microsoft.com/office/powerpoint/2010/main" val="124986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C55A058-A375-4DF7-A5FA-3B542A7894F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AB1D6306-1875-496F-BA71-14C25A04A4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535D919C-17DE-4004-B8DC-5BBD51483445}"/>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BD0CF3EF-32F9-4658-9DC5-6A7FD14A067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66F2EDA1-17C2-4ED2-A8D7-114DD5BC3222}"/>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42748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12BDC8EF-FE6C-42B6-B704-603E0901C8B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85704FAD-1386-4AFC-B723-8CB3EE50EF4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2C99DB64-BFD8-466A-BD37-F06A215543A4}"/>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865E2543-7730-4C2D-AC0B-D6CAD1A2ABD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C74A2C38-429B-42D3-BB1B-A21F9B1D2A6A}"/>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72468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CF5A66BB-AB86-41FA-A918-A45C2F1F38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xmlns="" id="{F9AC706F-6667-4818-AB69-B0FD044A518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65542" y="3749038"/>
            <a:ext cx="6549009" cy="2502292"/>
          </a:xfrm>
          <a:prstGeom prst="rect">
            <a:avLst/>
          </a:prstGeom>
        </p:spPr>
      </p:pic>
    </p:spTree>
    <p:extLst>
      <p:ext uri="{BB962C8B-B14F-4D97-AF65-F5344CB8AC3E}">
        <p14:creationId xmlns:p14="http://schemas.microsoft.com/office/powerpoint/2010/main" val="3069584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bg>
      <p:bgPr>
        <a:blipFill>
          <a:blip r:embed="rId2">
            <a:alphaModFix/>
          </a:blip>
          <a:stretch>
            <a:fillRect/>
          </a:stretch>
        </a:blipFill>
        <a:effectLst/>
      </p:bgPr>
    </p:bg>
    <p:spTree>
      <p:nvGrpSpPr>
        <p:cNvPr id="1" name="Shape 14"/>
        <p:cNvGrpSpPr/>
        <p:nvPr/>
      </p:nvGrpSpPr>
      <p:grpSpPr>
        <a:xfrm>
          <a:off x="0" y="0"/>
          <a:ext cx="0" cy="0"/>
          <a:chOff x="0" y="0"/>
          <a:chExt cx="0" cy="0"/>
        </a:xfrm>
      </p:grpSpPr>
    </p:spTree>
    <p:extLst>
      <p:ext uri="{BB962C8B-B14F-4D97-AF65-F5344CB8AC3E}">
        <p14:creationId xmlns:p14="http://schemas.microsoft.com/office/powerpoint/2010/main" val="276410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xmlns="" id="{2C05A7EB-46C0-43BA-BC68-6ADB34B541CC}"/>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61A91C5F-A7AA-4E2E-AE9B-20E6F5C13DF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133400CA-8489-4365-8980-3687E46354F3}"/>
              </a:ext>
            </a:extLst>
          </p:cNvPr>
          <p:cNvSpPr>
            <a:spLocks noGrp="1"/>
          </p:cNvSpPr>
          <p:nvPr>
            <p:ph type="sldNum" sz="quarter" idx="12"/>
          </p:nvPr>
        </p:nvSpPr>
        <p:spPr/>
        <p:txBody>
          <a:bodyPr/>
          <a:lstStyle/>
          <a:p>
            <a:fld id="{F49297C9-5CAD-4519-9475-B998CB39C5F4}" type="slidenum">
              <a:rPr lang="es-MX" smtClean="0"/>
              <a:t>‹Nº›</a:t>
            </a:fld>
            <a:endParaRPr lang="es-MX"/>
          </a:p>
        </p:txBody>
      </p:sp>
      <p:grpSp>
        <p:nvGrpSpPr>
          <p:cNvPr id="7" name="Grupo 6">
            <a:extLst>
              <a:ext uri="{FF2B5EF4-FFF2-40B4-BE49-F238E27FC236}">
                <a16:creationId xmlns:a16="http://schemas.microsoft.com/office/drawing/2014/main" xmlns="" id="{14E0710E-2E91-40D4-BA70-22950BC91A66}"/>
              </a:ext>
            </a:extLst>
          </p:cNvPr>
          <p:cNvGrpSpPr/>
          <p:nvPr userDrawn="1"/>
        </p:nvGrpSpPr>
        <p:grpSpPr>
          <a:xfrm>
            <a:off x="-1" y="1"/>
            <a:ext cx="11990731" cy="6857998"/>
            <a:chOff x="-1" y="1"/>
            <a:chExt cx="11990731" cy="6857998"/>
          </a:xfrm>
        </p:grpSpPr>
        <p:pic>
          <p:nvPicPr>
            <p:cNvPr id="8" name="Imagen 7">
              <a:extLst>
                <a:ext uri="{FF2B5EF4-FFF2-40B4-BE49-F238E27FC236}">
                  <a16:creationId xmlns:a16="http://schemas.microsoft.com/office/drawing/2014/main" xmlns="" id="{15BD6151-0D79-4593-B564-14E67EB1F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37" y="197357"/>
              <a:ext cx="1709890" cy="744752"/>
            </a:xfrm>
            <a:prstGeom prst="rect">
              <a:avLst/>
            </a:prstGeom>
          </p:spPr>
        </p:pic>
        <p:pic>
          <p:nvPicPr>
            <p:cNvPr id="9" name="Imagen 8">
              <a:extLst>
                <a:ext uri="{FF2B5EF4-FFF2-40B4-BE49-F238E27FC236}">
                  <a16:creationId xmlns:a16="http://schemas.microsoft.com/office/drawing/2014/main" xmlns="" id="{601B022A-15A4-4B03-8EA9-796DB57BC2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2765" y="6377001"/>
              <a:ext cx="1022099" cy="440196"/>
            </a:xfrm>
            <a:prstGeom prst="rect">
              <a:avLst/>
            </a:prstGeom>
          </p:spPr>
        </p:pic>
        <p:pic>
          <p:nvPicPr>
            <p:cNvPr id="10" name="Imagen 9">
              <a:extLst>
                <a:ext uri="{FF2B5EF4-FFF2-40B4-BE49-F238E27FC236}">
                  <a16:creationId xmlns:a16="http://schemas.microsoft.com/office/drawing/2014/main" xmlns="" id="{90DD9974-7489-4EF8-A67E-D99020E7C1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68631" y="6464187"/>
              <a:ext cx="1022099" cy="236795"/>
            </a:xfrm>
            <a:prstGeom prst="rect">
              <a:avLst/>
            </a:prstGeom>
          </p:spPr>
        </p:pic>
        <p:pic>
          <p:nvPicPr>
            <p:cNvPr id="11" name="Imagen 10">
              <a:extLst>
                <a:ext uri="{FF2B5EF4-FFF2-40B4-BE49-F238E27FC236}">
                  <a16:creationId xmlns:a16="http://schemas.microsoft.com/office/drawing/2014/main" xmlns="" id="{FA39A4E7-ADA6-4B10-82CF-D9C900AFA36F}"/>
                </a:ext>
              </a:extLst>
            </p:cNvPr>
            <p:cNvPicPr>
              <a:picLocks noChangeAspect="1"/>
            </p:cNvPicPr>
            <p:nvPr/>
          </p:nvPicPr>
          <p:blipFill>
            <a:blip r:embed="rId5"/>
            <a:stretch>
              <a:fillRect/>
            </a:stretch>
          </p:blipFill>
          <p:spPr>
            <a:xfrm rot="16200000">
              <a:off x="-808143" y="808145"/>
              <a:ext cx="1869441" cy="253153"/>
            </a:xfrm>
            <a:prstGeom prst="rect">
              <a:avLst/>
            </a:prstGeom>
          </p:spPr>
        </p:pic>
        <p:pic>
          <p:nvPicPr>
            <p:cNvPr id="12" name="Imagen 11">
              <a:extLst>
                <a:ext uri="{FF2B5EF4-FFF2-40B4-BE49-F238E27FC236}">
                  <a16:creationId xmlns:a16="http://schemas.microsoft.com/office/drawing/2014/main" xmlns="" id="{075A82E8-A2DD-4FD9-80C1-0D36F8FAC404}"/>
                </a:ext>
              </a:extLst>
            </p:cNvPr>
            <p:cNvPicPr>
              <a:picLocks noChangeAspect="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1958" b="49045"/>
            <a:stretch/>
          </p:blipFill>
          <p:spPr>
            <a:xfrm>
              <a:off x="-1" y="5975608"/>
              <a:ext cx="9522691" cy="882391"/>
            </a:xfrm>
            <a:prstGeom prst="rect">
              <a:avLst/>
            </a:prstGeom>
          </p:spPr>
        </p:pic>
        <p:sp>
          <p:nvSpPr>
            <p:cNvPr id="13" name="CuadroTexto 12">
              <a:extLst>
                <a:ext uri="{FF2B5EF4-FFF2-40B4-BE49-F238E27FC236}">
                  <a16:creationId xmlns:a16="http://schemas.microsoft.com/office/drawing/2014/main" xmlns="" id="{08B7D494-E9D6-427E-BE48-36022910E934}"/>
                </a:ext>
              </a:extLst>
            </p:cNvPr>
            <p:cNvSpPr txBox="1"/>
            <p:nvPr/>
          </p:nvSpPr>
          <p:spPr>
            <a:xfrm>
              <a:off x="36947" y="6563699"/>
              <a:ext cx="2632363" cy="246221"/>
            </a:xfrm>
            <a:prstGeom prst="rect">
              <a:avLst/>
            </a:prstGeom>
            <a:noFill/>
          </p:spPr>
          <p:txBody>
            <a:bodyPr wrap="square" rtlCol="0">
              <a:spAutoFit/>
            </a:bodyPr>
            <a:lstStyle/>
            <a:p>
              <a:r>
                <a:rPr lang="es-MX" sz="1000" dirty="0">
                  <a:solidFill>
                    <a:schemeClr val="bg1"/>
                  </a:solidFill>
                </a:rPr>
                <a:t>www.esifiscal.com.mx</a:t>
              </a:r>
            </a:p>
          </p:txBody>
        </p:sp>
        <p:pic>
          <p:nvPicPr>
            <p:cNvPr id="14" name="Gráfico 13">
              <a:extLst>
                <a:ext uri="{FF2B5EF4-FFF2-40B4-BE49-F238E27FC236}">
                  <a16:creationId xmlns:a16="http://schemas.microsoft.com/office/drawing/2014/main" xmlns="" id="{6F00A074-997A-4DD4-8857-DA555E7FA949}"/>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942174" y="1301943"/>
              <a:ext cx="9026457" cy="3917142"/>
            </a:xfrm>
            <a:prstGeom prst="rect">
              <a:avLst/>
            </a:prstGeom>
          </p:spPr>
        </p:pic>
      </p:grpSp>
    </p:spTree>
    <p:extLst>
      <p:ext uri="{BB962C8B-B14F-4D97-AF65-F5344CB8AC3E}">
        <p14:creationId xmlns:p14="http://schemas.microsoft.com/office/powerpoint/2010/main" val="145532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0A875AE-CAF5-40BB-8CA2-ECB6E96FB6F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C06F38DD-DCEC-4096-88AC-79258D01B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A05A6A5F-879F-409E-943A-ECBEDDE7A6DD}"/>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31E6E92E-5980-435F-856E-1D6CEC7DA4B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7AA66A3C-4065-4481-8CB9-CA4A562B8C5F}"/>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397278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ABD9B5-55F6-4E05-9A05-CE19D10C12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9E2A440E-4B80-4773-ADA8-B416994743F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B8115EDF-70F1-4CAB-AE52-36F9D9AB778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B64A457D-03A8-4E5F-B622-05DA61B22440}"/>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6" name="Marcador de pie de página 5">
            <a:extLst>
              <a:ext uri="{FF2B5EF4-FFF2-40B4-BE49-F238E27FC236}">
                <a16:creationId xmlns:a16="http://schemas.microsoft.com/office/drawing/2014/main" xmlns="" id="{5DB7C687-D0D2-4DF7-A8D8-A2F112E6583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FE6B691A-3EF6-4430-861C-9F7A814C09F1}"/>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247423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40975E9-2019-4670-957A-C50B29B05D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E50F56C6-1DE9-4B11-AAEE-A2E392A5B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4B9C347E-63BC-4B05-AB5C-F8F459247BC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0B9A7724-BB22-445D-B9BD-B726625BE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FF02975F-262B-4BA8-A0AE-FC8A2F6FDCD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5824BA2D-8DCD-4179-8C45-CA56E0ECCBB9}"/>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8" name="Marcador de pie de página 7">
            <a:extLst>
              <a:ext uri="{FF2B5EF4-FFF2-40B4-BE49-F238E27FC236}">
                <a16:creationId xmlns:a16="http://schemas.microsoft.com/office/drawing/2014/main" xmlns="" id="{64549EBE-D44F-4C19-9888-A7B2F3AF40E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B6E410A5-BB41-47AD-A1B7-0F057390E16A}"/>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24939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ABA5E6-432E-477A-ABEA-7952D168EFF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A145CF10-6037-4416-B1BD-41F2B4B4B3C9}"/>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4" name="Marcador de pie de página 3">
            <a:extLst>
              <a:ext uri="{FF2B5EF4-FFF2-40B4-BE49-F238E27FC236}">
                <a16:creationId xmlns:a16="http://schemas.microsoft.com/office/drawing/2014/main" xmlns="" id="{506B6262-2A03-466D-AE96-66E0F3A17A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C64CB724-9582-4623-BC5E-CE69E9A85458}"/>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52959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A039306F-3756-433A-9CF9-485F610B5FBA}"/>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3" name="Marcador de pie de página 2">
            <a:extLst>
              <a:ext uri="{FF2B5EF4-FFF2-40B4-BE49-F238E27FC236}">
                <a16:creationId xmlns:a16="http://schemas.microsoft.com/office/drawing/2014/main" xmlns="" id="{6DE67A84-27F9-4B91-BA3C-18BD19BD0C5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388DCE57-5AFA-4488-9DEF-84EC174621E7}"/>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248444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EDDC39-8873-415B-B576-D6A6A60964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A68515C0-AA6E-4E05-BA74-0BAD855B2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8BA706A7-E216-4128-B8A6-3B546CEE3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0944EEBF-2055-456F-B0D9-870CA2C001FE}"/>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6" name="Marcador de pie de página 5">
            <a:extLst>
              <a:ext uri="{FF2B5EF4-FFF2-40B4-BE49-F238E27FC236}">
                <a16:creationId xmlns:a16="http://schemas.microsoft.com/office/drawing/2014/main" xmlns="" id="{9801AA92-8456-4AAB-A3D1-D8152B57A01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2E0BAE1F-D9FD-4324-96E9-04FCADB4AC3F}"/>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282282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3EC0993-5D76-4538-9004-AA25D0EB651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3988BC91-95BF-49B4-BAB4-73272A7BD9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52E6317E-FB12-42C7-A9F3-94F1BC82D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1EE7503D-BA90-43D6-A15E-A756BCB54364}"/>
              </a:ext>
            </a:extLst>
          </p:cNvPr>
          <p:cNvSpPr>
            <a:spLocks noGrp="1"/>
          </p:cNvSpPr>
          <p:nvPr>
            <p:ph type="dt" sz="half" idx="10"/>
          </p:nvPr>
        </p:nvSpPr>
        <p:spPr/>
        <p:txBody>
          <a:bodyPr/>
          <a:lstStyle/>
          <a:p>
            <a:fld id="{897E5B18-86D5-4CE1-9A57-192BCDA1A7BA}" type="datetimeFigureOut">
              <a:rPr lang="es-MX" smtClean="0"/>
              <a:t>20/02/2023</a:t>
            </a:fld>
            <a:endParaRPr lang="es-MX"/>
          </a:p>
        </p:txBody>
      </p:sp>
      <p:sp>
        <p:nvSpPr>
          <p:cNvPr id="6" name="Marcador de pie de página 5">
            <a:extLst>
              <a:ext uri="{FF2B5EF4-FFF2-40B4-BE49-F238E27FC236}">
                <a16:creationId xmlns:a16="http://schemas.microsoft.com/office/drawing/2014/main" xmlns="" id="{69BD1087-2E0F-45D4-BBFA-39EB6BD9A1B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71E6C34D-81DF-4BFA-8198-24A09763C722}"/>
              </a:ext>
            </a:extLst>
          </p:cNvPr>
          <p:cNvSpPr>
            <a:spLocks noGrp="1"/>
          </p:cNvSpPr>
          <p:nvPr>
            <p:ph type="sldNum" sz="quarter" idx="12"/>
          </p:nvPr>
        </p:nvSpPr>
        <p:spPr/>
        <p:txBody>
          <a:bodyPr/>
          <a:lstStyle/>
          <a:p>
            <a:fld id="{F49297C9-5CAD-4519-9475-B998CB39C5F4}" type="slidenum">
              <a:rPr lang="es-MX" smtClean="0"/>
              <a:t>‹Nº›</a:t>
            </a:fld>
            <a:endParaRPr lang="es-MX"/>
          </a:p>
        </p:txBody>
      </p:sp>
    </p:spTree>
    <p:extLst>
      <p:ext uri="{BB962C8B-B14F-4D97-AF65-F5344CB8AC3E}">
        <p14:creationId xmlns:p14="http://schemas.microsoft.com/office/powerpoint/2010/main" val="358746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A6113902-DB27-43F7-8430-E0065BB85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5639A821-B9ED-4223-969E-6AC8BA6F0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951AEA8D-DFFF-44D8-AD4E-89B45C40D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E5B18-86D5-4CE1-9A57-192BCDA1A7BA}" type="datetimeFigureOut">
              <a:rPr lang="es-MX" smtClean="0"/>
              <a:t>20/02/2023</a:t>
            </a:fld>
            <a:endParaRPr lang="es-MX"/>
          </a:p>
        </p:txBody>
      </p:sp>
      <p:sp>
        <p:nvSpPr>
          <p:cNvPr id="5" name="Marcador de pie de página 4">
            <a:extLst>
              <a:ext uri="{FF2B5EF4-FFF2-40B4-BE49-F238E27FC236}">
                <a16:creationId xmlns:a16="http://schemas.microsoft.com/office/drawing/2014/main" xmlns="" id="{B93272EC-96CB-4A00-8997-0DD60FA0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0E03C721-4DE1-43CB-81EC-D2B74E220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297C9-5CAD-4519-9475-B998CB39C5F4}" type="slidenum">
              <a:rPr lang="es-MX" smtClean="0"/>
              <a:t>‹Nº›</a:t>
            </a:fld>
            <a:endParaRPr lang="es-MX"/>
          </a:p>
        </p:txBody>
      </p:sp>
    </p:spTree>
    <p:extLst>
      <p:ext uri="{BB962C8B-B14F-4D97-AF65-F5344CB8AC3E}">
        <p14:creationId xmlns:p14="http://schemas.microsoft.com/office/powerpoint/2010/main" val="1992852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4.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5.xm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6.xml"/><Relationship Id="rId1" Type="http://schemas.openxmlformats.org/officeDocument/2006/relationships/slideLayout" Target="../slideLayouts/slideLayout1.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60464" y="1556349"/>
            <a:ext cx="9144000" cy="2387600"/>
          </a:xfrm>
        </p:spPr>
        <p:txBody>
          <a:bodyPr>
            <a:normAutofit/>
          </a:bodyPr>
          <a:lstStyle/>
          <a:p>
            <a:pPr algn="ctr"/>
            <a:r>
              <a:rPr lang="es-MX" sz="6000" b="1" dirty="0" smtClean="0">
                <a:latin typeface="Eras Bold ITC" panose="020B0907030504020204" pitchFamily="34" charset="0"/>
              </a:rPr>
              <a:t>CFDI </a:t>
            </a:r>
            <a:r>
              <a:rPr lang="es-MX" sz="6000" b="1" dirty="0" smtClean="0">
                <a:latin typeface="Eras Bold ITC" panose="020B0907030504020204" pitchFamily="34" charset="0"/>
              </a:rPr>
              <a:t>versión </a:t>
            </a:r>
            <a:r>
              <a:rPr lang="es-MX" sz="6000" b="1" dirty="0" smtClean="0">
                <a:latin typeface="Eras Bold ITC" panose="020B0907030504020204" pitchFamily="34" charset="0"/>
              </a:rPr>
              <a:t/>
            </a:r>
            <a:br>
              <a:rPr lang="es-MX" sz="6000" b="1" dirty="0" smtClean="0">
                <a:latin typeface="Eras Bold ITC" panose="020B0907030504020204" pitchFamily="34" charset="0"/>
              </a:rPr>
            </a:br>
            <a:r>
              <a:rPr lang="es-MX" sz="6000" b="1" dirty="0" smtClean="0">
                <a:latin typeface="Eras Bold ITC" panose="020B0907030504020204" pitchFamily="34" charset="0"/>
              </a:rPr>
              <a:t>4.0</a:t>
            </a:r>
            <a:endParaRPr lang="es-MX" sz="6000" b="1" dirty="0">
              <a:latin typeface="Eras Bold ITC" panose="020B0907030504020204" pitchFamily="34" charset="0"/>
            </a:endParaRPr>
          </a:p>
        </p:txBody>
      </p:sp>
      <p:sp>
        <p:nvSpPr>
          <p:cNvPr id="3" name="Marcador de texto 2"/>
          <p:cNvSpPr>
            <a:spLocks noGrp="1"/>
          </p:cNvSpPr>
          <p:nvPr>
            <p:ph type="subTitle" idx="4294967295"/>
          </p:nvPr>
        </p:nvSpPr>
        <p:spPr>
          <a:xfrm>
            <a:off x="1280160" y="3943949"/>
            <a:ext cx="9144000" cy="1655762"/>
          </a:xfrm>
        </p:spPr>
        <p:txBody>
          <a:bodyPr/>
          <a:lstStyle/>
          <a:p>
            <a:pPr algn="ctr"/>
            <a:r>
              <a:rPr lang="es-MX" dirty="0" smtClean="0"/>
              <a:t>Lic. Luis Fernando González Amador</a:t>
            </a:r>
            <a:endParaRPr lang="es-MX" dirty="0"/>
          </a:p>
        </p:txBody>
      </p:sp>
      <mc:AlternateContent xmlns:mc="http://schemas.openxmlformats.org/markup-compatibility/2006" xmlns:p14="http://schemas.microsoft.com/office/powerpoint/2010/main">
        <mc:Choice Requires="p14">
          <p:contentPart p14:bwMode="auto" r:id="rId3">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4"/>
              <a:stretch>
                <a:fillRect/>
              </a:stretch>
            </p:blipFill>
            <p:spPr>
              <a:xfrm>
                <a:off x="3807489" y="2381788"/>
                <a:ext cx="18000" cy="18000"/>
              </a:xfrm>
              <a:prstGeom prst="rect">
                <a:avLst/>
              </a:prstGeom>
            </p:spPr>
          </p:pic>
        </mc:Fallback>
      </mc:AlternateContent>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9605" y="0"/>
            <a:ext cx="1492395" cy="1815921"/>
          </a:xfrm>
          <a:prstGeom prst="rect">
            <a:avLst/>
          </a:prstGeom>
        </p:spPr>
      </p:pic>
    </p:spTree>
    <p:extLst>
      <p:ext uri="{BB962C8B-B14F-4D97-AF65-F5344CB8AC3E}">
        <p14:creationId xmlns:p14="http://schemas.microsoft.com/office/powerpoint/2010/main" val="161819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E3A42DD2-8C70-47E6-BED4-6AEE04D98DF3}"/>
              </a:ext>
            </a:extLst>
          </p:cNvPr>
          <p:cNvSpPr txBox="1"/>
          <p:nvPr/>
        </p:nvSpPr>
        <p:spPr>
          <a:xfrm>
            <a:off x="2030915" y="1932246"/>
            <a:ext cx="7885471" cy="2585323"/>
          </a:xfrm>
          <a:prstGeom prst="rect">
            <a:avLst/>
          </a:prstGeom>
          <a:noFill/>
        </p:spPr>
        <p:txBody>
          <a:bodyPr wrap="square" rtlCol="0">
            <a:spAutoFit/>
          </a:bodyPr>
          <a:lstStyle/>
          <a:p>
            <a:pPr algn="ctr"/>
            <a:r>
              <a:rPr lang="es-MX" sz="3600" dirty="0"/>
              <a:t>Rodéate de personas que crean en tus sueños, animen tus ideas, apoyen tus ambiciones, y saquen lo mejor de </a:t>
            </a:r>
            <a:r>
              <a:rPr lang="es-MX" sz="3600" dirty="0" smtClean="0"/>
              <a:t>ti –</a:t>
            </a:r>
          </a:p>
          <a:p>
            <a:pPr algn="ctr"/>
            <a:r>
              <a:rPr lang="es-MX" sz="3600" i="1" dirty="0" smtClean="0"/>
              <a:t>Roy </a:t>
            </a:r>
            <a:r>
              <a:rPr lang="es-MX" sz="3600" i="1" dirty="0"/>
              <a:t>T. </a:t>
            </a:r>
            <a:r>
              <a:rPr lang="es-MX" sz="3600" i="1" dirty="0" smtClean="0"/>
              <a:t>Bennet</a:t>
            </a:r>
            <a:endParaRPr lang="es-MX" sz="3600" i="1" dirty="0"/>
          </a:p>
          <a:p>
            <a:pPr algn="ctr"/>
            <a:endParaRPr lang="es-MX"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0830" y="0"/>
            <a:ext cx="1492395" cy="1815921"/>
          </a:xfrm>
          <a:prstGeom prst="rect">
            <a:avLst/>
          </a:prstGeom>
        </p:spPr>
      </p:pic>
    </p:spTree>
    <p:extLst>
      <p:ext uri="{BB962C8B-B14F-4D97-AF65-F5344CB8AC3E}">
        <p14:creationId xmlns:p14="http://schemas.microsoft.com/office/powerpoint/2010/main" val="1582096505"/>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3"/>
              <a:stretch>
                <a:fillRect/>
              </a:stretch>
            </p:blipFill>
            <p:spPr>
              <a:xfrm>
                <a:off x="3807489" y="2381788"/>
                <a:ext cx="18000" cy="18000"/>
              </a:xfrm>
              <a:prstGeom prst="rect">
                <a:avLst/>
              </a:prstGeom>
            </p:spPr>
          </p:pic>
        </mc:Fallback>
      </mc:AlternateContent>
      <p:sp>
        <p:nvSpPr>
          <p:cNvPr id="5" name="Marcador de contenido 8">
            <a:extLst>
              <a:ext uri="{FF2B5EF4-FFF2-40B4-BE49-F238E27FC236}">
                <a16:creationId xmlns:a16="http://schemas.microsoft.com/office/drawing/2014/main" xmlns="" id="{48A06459-E4FB-4DC7-B477-DCD212EBEF4D}"/>
              </a:ext>
            </a:extLst>
          </p:cNvPr>
          <p:cNvSpPr txBox="1">
            <a:spLocks/>
          </p:cNvSpPr>
          <p:nvPr/>
        </p:nvSpPr>
        <p:spPr>
          <a:xfrm>
            <a:off x="653209" y="1365975"/>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MX" b="1" dirty="0" smtClean="0"/>
              <a:t>Fundamentos Legales Art. 29-A</a:t>
            </a:r>
          </a:p>
          <a:p>
            <a:pPr marL="0" indent="0">
              <a:buFont typeface="Arial" panose="020B0604020202020204" pitchFamily="34" charset="0"/>
              <a:buNone/>
            </a:pPr>
            <a:endParaRPr lang="es-MX" sz="2000" b="1" dirty="0" smtClean="0"/>
          </a:p>
          <a:p>
            <a:pPr marL="0" indent="0" algn="just">
              <a:buNone/>
            </a:pPr>
            <a:r>
              <a:rPr lang="es-MX" sz="2000" dirty="0"/>
              <a:t>Los comprobantes fiscales digitales por Internet deben emitirse por los actos o actividades que se realicen, por los ingresos que perciban o por las retenciones de contribuciones que efectúen los contribuyentes ya sean personas físicas o morales</a:t>
            </a:r>
            <a:r>
              <a:rPr lang="es-MX" sz="2000" dirty="0" smtClean="0"/>
              <a:t>.</a:t>
            </a:r>
          </a:p>
          <a:p>
            <a:pPr marL="0" indent="0" algn="just">
              <a:buNone/>
            </a:pPr>
            <a:r>
              <a:rPr lang="es-MX" sz="2000" dirty="0"/>
              <a:t>El artículo 29-A del Código Fiscal de la Federación (CFF) establece los requisitos que deben de contener los Comprobantes Fiscales Digitales por Internet (CFDI), en relación con lo establecido en el artículo 29, fracción VI del citado Código, dichos comprobantes deben de cumplir con las especificaciones que en materia de informática determiné el Servicio de Administración Tributaria (SAT), mediante reglas de carácter general.</a:t>
            </a:r>
            <a:endParaRPr lang="es-MX" sz="2000" dirty="0" smtClean="0"/>
          </a:p>
          <a:p>
            <a:pPr marL="0" indent="0" algn="just">
              <a:buNone/>
            </a:pPr>
            <a:r>
              <a:rPr lang="es-MX" sz="2000" dirty="0"/>
              <a:t>Expedir CFDI, es una obligación de los contribuyentes personas físicas o morales de conformidad con los artículos 29, párrafos primero y segundo, fracción IV y penúltimo párrafo del CFF y 39 del Reglamento del CFF, en relación con la regla 2.7.5.4., y el Capítulo 2.7. “De los Comprobantes Fiscales Digitales por Internet o Factura Electrónica” de la Resolución Miscelánea Fiscal vigente. </a:t>
            </a:r>
            <a:endParaRPr lang="es-MX" sz="2000" dirty="0" smtClean="0"/>
          </a:p>
        </p:txBody>
      </p:sp>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6124" y="0"/>
            <a:ext cx="1399039" cy="1702328"/>
          </a:xfrm>
          <a:prstGeom prst="rect">
            <a:avLst/>
          </a:prstGeom>
        </p:spPr>
      </p:pic>
    </p:spTree>
    <p:extLst>
      <p:ext uri="{BB962C8B-B14F-4D97-AF65-F5344CB8AC3E}">
        <p14:creationId xmlns:p14="http://schemas.microsoft.com/office/powerpoint/2010/main" val="108622095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3"/>
              <a:stretch>
                <a:fillRect/>
              </a:stretch>
            </p:blipFill>
            <p:spPr>
              <a:xfrm>
                <a:off x="3807489" y="2381788"/>
                <a:ext cx="18000" cy="18000"/>
              </a:xfrm>
              <a:prstGeom prst="rect">
                <a:avLst/>
              </a:prstGeom>
            </p:spPr>
          </p:pic>
        </mc:Fallback>
      </mc:AlternateContent>
      <p:cxnSp>
        <p:nvCxnSpPr>
          <p:cNvPr id="19" name="Conector recto 18">
            <a:extLst>
              <a:ext uri="{FF2B5EF4-FFF2-40B4-BE49-F238E27FC236}">
                <a16:creationId xmlns:a16="http://schemas.microsoft.com/office/drawing/2014/main" xmlns="" id="{77971148-F53A-4EC6-B20C-058D53577297}"/>
              </a:ext>
            </a:extLst>
          </p:cNvPr>
          <p:cNvCxnSpPr>
            <a:cxnSpLocks/>
          </p:cNvCxnSpPr>
          <p:nvPr/>
        </p:nvCxnSpPr>
        <p:spPr>
          <a:xfrm flipV="1">
            <a:off x="6860213" y="4335505"/>
            <a:ext cx="0" cy="54802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2291990" y="145683"/>
            <a:ext cx="7085145" cy="923330"/>
          </a:xfrm>
          <a:prstGeom prst="rect">
            <a:avLst/>
          </a:prstGeom>
          <a:noFill/>
        </p:spPr>
        <p:txBody>
          <a:bodyPr wrap="none" lIns="91440" tIns="45720" rIns="91440" bIns="45720">
            <a:spAutoFit/>
          </a:bodyPr>
          <a:lstStyle/>
          <a:p>
            <a:pPr algn="ctr"/>
            <a:r>
              <a:rPr lang="es-MX" sz="5400" dirty="0" smtClean="0">
                <a:ln w="0"/>
                <a:effectLst>
                  <a:outerShdw blurRad="38100" dist="19050" dir="2700000" algn="tl" rotWithShape="0">
                    <a:schemeClr val="dk1">
                      <a:alpha val="40000"/>
                    </a:schemeClr>
                  </a:outerShdw>
                </a:effectLst>
              </a:rPr>
              <a:t>ANTECEDENTES CFDI 4.0</a:t>
            </a:r>
            <a:endParaRPr lang="es-MX" sz="5400" b="0" cap="none" spc="0" dirty="0">
              <a:ln w="0"/>
              <a:solidFill>
                <a:schemeClr val="tx1"/>
              </a:solidFill>
              <a:effectLst>
                <a:outerShdw blurRad="38100" dist="19050" dir="2700000" algn="tl" rotWithShape="0">
                  <a:schemeClr val="dk1">
                    <a:alpha val="40000"/>
                  </a:schemeClr>
                </a:outerShdw>
              </a:effectLst>
            </a:endParaRPr>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4028" y="-64108"/>
            <a:ext cx="1219937" cy="1484399"/>
          </a:xfrm>
          <a:prstGeom prst="rect">
            <a:avLst/>
          </a:prstGeom>
        </p:spPr>
      </p:pic>
      <p:sp>
        <p:nvSpPr>
          <p:cNvPr id="20" name="CuadroTexto 19"/>
          <p:cNvSpPr txBox="1"/>
          <p:nvPr/>
        </p:nvSpPr>
        <p:spPr>
          <a:xfrm>
            <a:off x="1885071" y="1420290"/>
            <a:ext cx="9023335" cy="4832092"/>
          </a:xfrm>
          <a:prstGeom prst="rect">
            <a:avLst/>
          </a:prstGeom>
          <a:noFill/>
        </p:spPr>
        <p:txBody>
          <a:bodyPr wrap="square" rtlCol="0">
            <a:spAutoFit/>
          </a:bodyPr>
          <a:lstStyle/>
          <a:p>
            <a:pPr marL="285750" indent="-285750">
              <a:buFont typeface="Wingdings" panose="05000000000000000000" pitchFamily="2" charset="2"/>
              <a:buChar char="Ø"/>
            </a:pPr>
            <a:r>
              <a:rPr lang="es-MX" sz="2200" dirty="0" smtClean="0"/>
              <a:t>01 DE ENERO DEL 2022 entra de manera “Opcional” la generación del CFDI en versión 4.0</a:t>
            </a:r>
          </a:p>
          <a:p>
            <a:pPr marL="285750" indent="-285750">
              <a:buFont typeface="Wingdings" panose="05000000000000000000" pitchFamily="2" charset="2"/>
              <a:buChar char="Ø"/>
            </a:pPr>
            <a:r>
              <a:rPr lang="es-MX" sz="2200" dirty="0" smtClean="0"/>
              <a:t>01 DE MAYO DEL 2022 seria Obligatoria para todos los contribuyentes.</a:t>
            </a:r>
          </a:p>
          <a:p>
            <a:pPr marL="285750" indent="-285750">
              <a:buFont typeface="Wingdings" panose="05000000000000000000" pitchFamily="2" charset="2"/>
              <a:buChar char="Ø"/>
            </a:pPr>
            <a:r>
              <a:rPr lang="es-MX" sz="2200" dirty="0" smtClean="0"/>
              <a:t>Sin embargo el SAT saco un comunicado en el cual especifica la nueva fecha para hacer obligatorio el CFDI en versión 4.0</a:t>
            </a:r>
          </a:p>
          <a:p>
            <a:pPr marL="285750" indent="-285750">
              <a:buFont typeface="Wingdings" panose="05000000000000000000" pitchFamily="2" charset="2"/>
              <a:buChar char="Ø"/>
            </a:pPr>
            <a:r>
              <a:rPr lang="es-MX" sz="2200" dirty="0"/>
              <a:t>“Para los efectos de los artículos 29 y 29-A del CFF, los contribuyentes obligados a expedir CFDI podrán optar por emitirlos en su versión 3.3 y para el CFDI que ampara retenciones e información de pagos podrán optar por emitirlos en su versión 1.0, conforme al Anexo 20, publicado en el DOF el 28 de julio de 2017, durante el periodo comprendido del 1 de enero al 30 de junio de 2022</a:t>
            </a:r>
            <a:r>
              <a:rPr lang="es-MX" sz="2200" dirty="0" smtClean="0"/>
              <a:t>”.</a:t>
            </a:r>
          </a:p>
          <a:p>
            <a:pPr marL="285750" indent="-285750">
              <a:buFont typeface="Wingdings" panose="05000000000000000000" pitchFamily="2" charset="2"/>
              <a:buChar char="Ø"/>
            </a:pPr>
            <a:r>
              <a:rPr lang="es-MX" sz="2200" dirty="0" smtClean="0"/>
              <a:t>01 DE JULIO DEL 2022 Fecha pospuesta para la entrada en vigor</a:t>
            </a:r>
            <a:r>
              <a:rPr lang="es-MX" sz="2200" dirty="0"/>
              <a:t> </a:t>
            </a:r>
            <a:r>
              <a:rPr lang="es-MX" sz="2200" dirty="0" smtClean="0"/>
              <a:t>de el CFDI 4.0</a:t>
            </a:r>
          </a:p>
          <a:p>
            <a:pPr marL="285750" indent="-285750">
              <a:buFont typeface="Wingdings" panose="05000000000000000000" pitchFamily="2" charset="2"/>
              <a:buChar char="Ø"/>
            </a:pPr>
            <a:r>
              <a:rPr lang="es-MX" sz="2200" dirty="0" smtClean="0">
                <a:solidFill>
                  <a:srgbClr val="FF0000"/>
                </a:solidFill>
              </a:rPr>
              <a:t>01 DE ABRIL DEL 2023 </a:t>
            </a:r>
            <a:r>
              <a:rPr lang="es-MX" sz="2200" dirty="0" smtClean="0"/>
              <a:t>es la Fecha obligatoria para el CFDI 4.0</a:t>
            </a:r>
            <a:endParaRPr lang="es-MX" sz="2200" dirty="0"/>
          </a:p>
        </p:txBody>
      </p:sp>
    </p:spTree>
    <p:extLst>
      <p:ext uri="{BB962C8B-B14F-4D97-AF65-F5344CB8AC3E}">
        <p14:creationId xmlns:p14="http://schemas.microsoft.com/office/powerpoint/2010/main" val="3679736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3"/>
              <a:stretch>
                <a:fillRect/>
              </a:stretch>
            </p:blipFill>
            <p:spPr>
              <a:xfrm>
                <a:off x="3807489" y="2381788"/>
                <a:ext cx="18000" cy="18000"/>
              </a:xfrm>
              <a:prstGeom prst="rect">
                <a:avLst/>
              </a:prstGeom>
            </p:spPr>
          </p:pic>
        </mc:Fallback>
      </mc:AlternateContent>
      <p:sp>
        <p:nvSpPr>
          <p:cNvPr id="3" name="Título 1">
            <a:extLst>
              <a:ext uri="{FF2B5EF4-FFF2-40B4-BE49-F238E27FC236}">
                <a16:creationId xmlns:a16="http://schemas.microsoft.com/office/drawing/2014/main" xmlns="" id="{AC060E86-ED09-402F-91C5-6948B268FE9A}"/>
              </a:ext>
            </a:extLst>
          </p:cNvPr>
          <p:cNvSpPr txBox="1">
            <a:spLocks/>
          </p:cNvSpPr>
          <p:nvPr/>
        </p:nvSpPr>
        <p:spPr>
          <a:xfrm>
            <a:off x="1688123" y="1331216"/>
            <a:ext cx="10241203" cy="589706"/>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smtClean="0">
                <a:ln w="0"/>
                <a:effectLst>
                  <a:outerShdw blurRad="38100" dist="19050" dir="2700000" algn="tl" rotWithShape="0">
                    <a:schemeClr val="dk1">
                      <a:alpha val="40000"/>
                    </a:schemeClr>
                  </a:outerShdw>
                </a:effectLst>
              </a:rPr>
              <a:t>Principales cambios en el CFDI 4.0</a:t>
            </a:r>
            <a:endParaRPr lang="es-MX" dirty="0">
              <a:ln w="0"/>
              <a:effectLst>
                <a:outerShdw blurRad="38100" dist="19050" dir="2700000" algn="tl" rotWithShape="0">
                  <a:schemeClr val="dk1">
                    <a:alpha val="40000"/>
                  </a:schemeClr>
                </a:outerShdw>
              </a:effectLst>
            </a:endParaRPr>
          </a:p>
          <a:p>
            <a:endParaRPr lang="es-MX" dirty="0"/>
          </a:p>
        </p:txBody>
      </p:sp>
      <p:sp>
        <p:nvSpPr>
          <p:cNvPr id="5" name="Marcador de contenido 2">
            <a:extLst>
              <a:ext uri="{FF2B5EF4-FFF2-40B4-BE49-F238E27FC236}">
                <a16:creationId xmlns:a16="http://schemas.microsoft.com/office/drawing/2014/main" xmlns="" id="{1BA0EEB6-F870-4DA9-8FCA-AC2CA5B0CEDB}"/>
              </a:ext>
            </a:extLst>
          </p:cNvPr>
          <p:cNvSpPr txBox="1">
            <a:spLocks/>
          </p:cNvSpPr>
          <p:nvPr/>
        </p:nvSpPr>
        <p:spPr>
          <a:xfrm>
            <a:off x="838200" y="184484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MX" dirty="0"/>
          </a:p>
        </p:txBody>
      </p:sp>
      <p:sp>
        <p:nvSpPr>
          <p:cNvPr id="6" name="CuadroTexto 5"/>
          <p:cNvSpPr txBox="1"/>
          <p:nvPr/>
        </p:nvSpPr>
        <p:spPr>
          <a:xfrm>
            <a:off x="1688123" y="2124222"/>
            <a:ext cx="9017391" cy="4431983"/>
          </a:xfrm>
          <a:prstGeom prst="rect">
            <a:avLst/>
          </a:prstGeom>
          <a:noFill/>
        </p:spPr>
        <p:txBody>
          <a:bodyPr wrap="square" rtlCol="0">
            <a:spAutoFit/>
          </a:bodyPr>
          <a:lstStyle/>
          <a:p>
            <a:pPr marL="285750" indent="-285750">
              <a:buFont typeface="Wingdings" panose="05000000000000000000" pitchFamily="2" charset="2"/>
              <a:buChar char="Ø"/>
            </a:pPr>
            <a:r>
              <a:rPr lang="es-MX" sz="2400" dirty="0" smtClean="0"/>
              <a:t>Especificación del Régimen Fiscal del Receptor (Dato obligatorio)</a:t>
            </a:r>
          </a:p>
          <a:p>
            <a:pPr marL="285750" indent="-285750">
              <a:buFont typeface="Wingdings" panose="05000000000000000000" pitchFamily="2" charset="2"/>
              <a:buChar char="Ø"/>
            </a:pPr>
            <a:r>
              <a:rPr lang="es-MX" sz="2400" dirty="0" smtClean="0">
                <a:solidFill>
                  <a:srgbClr val="FF0000"/>
                </a:solidFill>
              </a:rPr>
              <a:t>Nombre y Domicilio del emisor y receptor </a:t>
            </a:r>
            <a:r>
              <a:rPr lang="es-MX" sz="2400" dirty="0" smtClean="0"/>
              <a:t>son datos Obligatorios</a:t>
            </a:r>
          </a:p>
          <a:p>
            <a:pPr marL="285750" indent="-285750">
              <a:buFont typeface="Wingdings" panose="05000000000000000000" pitchFamily="2" charset="2"/>
              <a:buChar char="Ø"/>
            </a:pPr>
            <a:r>
              <a:rPr lang="es-MX" sz="2400" dirty="0"/>
              <a:t>Se identificará si las operaciones que ampara el comprobante son objeto de impuestos indirectos a través de la especificación del régimen fiscal</a:t>
            </a:r>
            <a:r>
              <a:rPr lang="es-MX" sz="2400" dirty="0" smtClean="0"/>
              <a:t>.</a:t>
            </a:r>
          </a:p>
          <a:p>
            <a:pPr marL="285750" indent="-285750">
              <a:buFont typeface="Wingdings" panose="05000000000000000000" pitchFamily="2" charset="2"/>
              <a:buChar char="Ø"/>
            </a:pPr>
            <a:r>
              <a:rPr lang="es-MX" sz="2400" dirty="0" smtClean="0"/>
              <a:t>Nuevos Catálogos.</a:t>
            </a:r>
          </a:p>
          <a:p>
            <a:pPr marL="285750" indent="-285750">
              <a:buFont typeface="Wingdings" panose="05000000000000000000" pitchFamily="2" charset="2"/>
              <a:buChar char="Ø"/>
            </a:pPr>
            <a:r>
              <a:rPr lang="es-MX" sz="2400" dirty="0" smtClean="0"/>
              <a:t>Uso del CFDI “Por Definir” queda descartado</a:t>
            </a:r>
          </a:p>
          <a:p>
            <a:pPr marL="285750" indent="-285750">
              <a:buFont typeface="Wingdings" panose="05000000000000000000" pitchFamily="2" charset="2"/>
              <a:buChar char="Ø"/>
            </a:pPr>
            <a:r>
              <a:rPr lang="es-MX" sz="2400" dirty="0" smtClean="0"/>
              <a:t>Tipos de relación (Se amplia el numero de Tipo de relación permitidas en el CFDI)</a:t>
            </a:r>
          </a:p>
          <a:p>
            <a:pPr marL="285750" indent="-285750">
              <a:buFont typeface="Wingdings" panose="05000000000000000000" pitchFamily="2" charset="2"/>
              <a:buChar char="Ø"/>
            </a:pPr>
            <a:endParaRPr lang="es-MX" sz="2400" dirty="0" smtClean="0"/>
          </a:p>
          <a:p>
            <a:pPr marL="285750" indent="-285750">
              <a:buFont typeface="Wingdings" panose="05000000000000000000" pitchFamily="2" charset="2"/>
              <a:buChar char="Ø"/>
            </a:pPr>
            <a:endParaRPr lang="es-MX" sz="2400" dirty="0"/>
          </a:p>
          <a:p>
            <a:endParaRPr lang="es-MX" dirty="0" smtClean="0"/>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05513" y="78166"/>
            <a:ext cx="1374249" cy="1672164"/>
          </a:xfrm>
          <a:prstGeom prst="rect">
            <a:avLst/>
          </a:prstGeom>
        </p:spPr>
      </p:pic>
    </p:spTree>
    <p:extLst>
      <p:ext uri="{BB962C8B-B14F-4D97-AF65-F5344CB8AC3E}">
        <p14:creationId xmlns:p14="http://schemas.microsoft.com/office/powerpoint/2010/main" val="402719046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130692" y="-15863"/>
            <a:ext cx="3043832" cy="723275"/>
          </a:xfrm>
          <a:prstGeom prst="rect">
            <a:avLst/>
          </a:prstGeom>
        </p:spPr>
        <p:txBody>
          <a:bodyPr wrap="square">
            <a:spAutoFit/>
          </a:bodyPr>
          <a:lstStyle/>
          <a:p>
            <a:r>
              <a:rPr lang="es-MX" sz="4100" dirty="0" smtClean="0">
                <a:ln w="0"/>
                <a:effectLst>
                  <a:outerShdw blurRad="38100" dist="19050" dir="2700000" algn="tl" rotWithShape="0">
                    <a:schemeClr val="dk1">
                      <a:alpha val="40000"/>
                    </a:schemeClr>
                  </a:outerShdw>
                </a:effectLst>
              </a:rPr>
              <a:t>Usos de CFDI</a:t>
            </a:r>
            <a:endParaRPr lang="es-MX" sz="4100" dirty="0">
              <a:ln w="0"/>
              <a:effectLst>
                <a:outerShdw blurRad="38100" dist="19050" dir="2700000" algn="tl" rotWithShape="0">
                  <a:schemeClr val="dk1">
                    <a:alpha val="40000"/>
                  </a:schemeClr>
                </a:outerShdw>
              </a:effectLst>
            </a:endParaRPr>
          </a:p>
        </p:txBody>
      </p:sp>
      <p:pic>
        <p:nvPicPr>
          <p:cNvPr id="8" name="Imagen 7"/>
          <p:cNvPicPr>
            <a:picLocks noChangeAspect="1"/>
          </p:cNvPicPr>
          <p:nvPr/>
        </p:nvPicPr>
        <p:blipFill>
          <a:blip r:embed="rId2"/>
          <a:stretch>
            <a:fillRect/>
          </a:stretch>
        </p:blipFill>
        <p:spPr>
          <a:xfrm>
            <a:off x="2252064" y="800906"/>
            <a:ext cx="7862607" cy="5375654"/>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75853" y="42933"/>
            <a:ext cx="1248326" cy="1518942"/>
          </a:xfrm>
          <a:prstGeom prst="rect">
            <a:avLst/>
          </a:prstGeom>
        </p:spPr>
      </p:pic>
    </p:spTree>
    <p:extLst>
      <p:ext uri="{BB962C8B-B14F-4D97-AF65-F5344CB8AC3E}">
        <p14:creationId xmlns:p14="http://schemas.microsoft.com/office/powerpoint/2010/main" val="10794131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3"/>
              <a:stretch>
                <a:fillRect/>
              </a:stretch>
            </p:blipFill>
            <p:spPr>
              <a:xfrm>
                <a:off x="3807489" y="2381788"/>
                <a:ext cx="18000" cy="18000"/>
              </a:xfrm>
              <a:prstGeom prst="rect">
                <a:avLst/>
              </a:prstGeom>
            </p:spPr>
          </p:pic>
        </mc:Fallback>
      </mc:AlternateContent>
      <p:sp>
        <p:nvSpPr>
          <p:cNvPr id="3" name="Título 1">
            <a:extLst>
              <a:ext uri="{FF2B5EF4-FFF2-40B4-BE49-F238E27FC236}">
                <a16:creationId xmlns:a16="http://schemas.microsoft.com/office/drawing/2014/main" xmlns="" id="{18B19BF8-01F1-4123-B39D-7FE1D0E42FAE}"/>
              </a:ext>
            </a:extLst>
          </p:cNvPr>
          <p:cNvSpPr txBox="1">
            <a:spLocks/>
          </p:cNvSpPr>
          <p:nvPr/>
        </p:nvSpPr>
        <p:spPr>
          <a:xfrm>
            <a:off x="4009132" y="145433"/>
            <a:ext cx="4262671"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b="1" dirty="0" smtClean="0"/>
              <a:t>Régimen Fiscal</a:t>
            </a:r>
            <a:endParaRPr lang="es-MX" b="1" dirty="0"/>
          </a:p>
        </p:txBody>
      </p:sp>
      <p:sp>
        <p:nvSpPr>
          <p:cNvPr id="5" name="Marcador de contenido 2">
            <a:extLst>
              <a:ext uri="{FF2B5EF4-FFF2-40B4-BE49-F238E27FC236}">
                <a16:creationId xmlns:a16="http://schemas.microsoft.com/office/drawing/2014/main" xmlns="" id="{E19495EF-675C-4A06-BC04-ECDE477FB430}"/>
              </a:ext>
            </a:extLst>
          </p:cNvPr>
          <p:cNvSpPr txBox="1">
            <a:spLocks/>
          </p:cNvSpPr>
          <p:nvPr/>
        </p:nvSpPr>
        <p:spPr>
          <a:xfrm>
            <a:off x="822789" y="2508856"/>
            <a:ext cx="10381180" cy="12001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MX" dirty="0"/>
          </a:p>
        </p:txBody>
      </p:sp>
      <p:graphicFrame>
        <p:nvGraphicFramePr>
          <p:cNvPr id="2" name="Tabla 1"/>
          <p:cNvGraphicFramePr>
            <a:graphicFrameLocks noGrp="1"/>
          </p:cNvGraphicFramePr>
          <p:nvPr>
            <p:extLst>
              <p:ext uri="{D42A27DB-BD31-4B8C-83A1-F6EECF244321}">
                <p14:modId xmlns:p14="http://schemas.microsoft.com/office/powerpoint/2010/main" val="3485832059"/>
              </p:ext>
            </p:extLst>
          </p:nvPr>
        </p:nvGraphicFramePr>
        <p:xfrm>
          <a:off x="938271" y="1371168"/>
          <a:ext cx="10126856" cy="4368453"/>
        </p:xfrm>
        <a:graphic>
          <a:graphicData uri="http://schemas.openxmlformats.org/drawingml/2006/table">
            <a:tbl>
              <a:tblPr/>
              <a:tblGrid>
                <a:gridCol w="1564552"/>
                <a:gridCol w="6350238"/>
                <a:gridCol w="976201"/>
                <a:gridCol w="1235865"/>
              </a:tblGrid>
              <a:tr h="406611">
                <a:tc>
                  <a:txBody>
                    <a:bodyPr/>
                    <a:lstStyle/>
                    <a:p>
                      <a:pPr algn="ctr" fontAlgn="ctr"/>
                      <a:r>
                        <a:rPr lang="es-MX" sz="1100" b="0" i="0" u="none" strike="noStrike" dirty="0">
                          <a:solidFill>
                            <a:srgbClr val="000000"/>
                          </a:solidFill>
                          <a:effectLst/>
                          <a:latin typeface="Arial" panose="020B0604020202020204" pitchFamily="34" charset="0"/>
                        </a:rPr>
                        <a:t>c_RegimenFiscal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MX" sz="1100" b="0" i="0" u="none" strike="noStrike" dirty="0">
                          <a:solidFill>
                            <a:srgbClr val="000000"/>
                          </a:solidFill>
                          <a:effectLst/>
                          <a:latin typeface="Arial" panose="020B0604020202020204" pitchFamily="34" charset="0"/>
                        </a:rPr>
                        <a:t>Descripción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MX" sz="1100" b="0" i="0" u="none" strike="noStrike">
                          <a:solidFill>
                            <a:srgbClr val="000000"/>
                          </a:solidFill>
                          <a:effectLst/>
                          <a:latin typeface="Arial" panose="020B0604020202020204" pitchFamily="34" charset="0"/>
                        </a:rPr>
                        <a:t>Física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MX" sz="1100" b="0" i="0" u="none" strike="noStrike">
                          <a:solidFill>
                            <a:srgbClr val="000000"/>
                          </a:solidFill>
                          <a:effectLst/>
                          <a:latin typeface="Arial" panose="020B0604020202020204" pitchFamily="34" charset="0"/>
                        </a:rPr>
                        <a:t>Moral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8518">
                <a:tc>
                  <a:txBody>
                    <a:bodyPr/>
                    <a:lstStyle/>
                    <a:p>
                      <a:pPr algn="ctr" fontAlgn="ctr"/>
                      <a:r>
                        <a:rPr lang="es-MX" sz="1100" b="0" i="0" u="none" strike="noStrike">
                          <a:solidFill>
                            <a:srgbClr val="000000"/>
                          </a:solidFill>
                          <a:effectLst/>
                          <a:latin typeface="Arial" panose="020B0604020202020204" pitchFamily="34" charset="0"/>
                        </a:rPr>
                        <a:t>601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Arial" panose="020B0604020202020204" pitchFamily="34" charset="0"/>
                        </a:rPr>
                        <a:t>General de Ley Personas Morales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Personas Morales con Fines no Lucrativos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dirty="0">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Sueldos y Salarios e Ingresos Asimilados a Salarios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Arrendamiento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Régimen de Enajenación o Adquisición de Bienes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Demás 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Residentes en el Extranjero sin Establecimiento Permanente en México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Arial" panose="020B0604020202020204" pitchFamily="34" charset="0"/>
                        </a:rPr>
                        <a:t>Ingresos por Dividendos (socios y accionistas)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Personas Físicas con Actividades Empresariales y Profesionales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Ingresos por intereses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Régimen de los ingresos por obtención de premios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Sin obligaciones fiscales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Arial" panose="020B0604020202020204" pitchFamily="34" charset="0"/>
                        </a:rPr>
                        <a:t>Sociedades Cooperativas de Producción que optan por diferir sus 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Incorporación Fiscal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Actividades Agrícolas, Ganaderas, Silvícolas y Pesqueras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Opcional para Grupos de Sociedades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Coordinados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Régimen de las Actividades Empresariales con ingresos a través de Plataformas Tecnológicas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18">
                <a:tc>
                  <a:txBody>
                    <a:bodyPr/>
                    <a:lstStyle/>
                    <a:p>
                      <a:pPr algn="ctr" fontAlgn="ctr"/>
                      <a:r>
                        <a:rPr lang="es-MX" sz="1100" b="0" i="0" u="none" strike="noStrike">
                          <a:solidFill>
                            <a:srgbClr val="000000"/>
                          </a:solidFill>
                          <a:effectLst/>
                          <a:latin typeface="Arial" panose="020B0604020202020204" pitchFamily="34" charset="0"/>
                        </a:rPr>
                        <a:t>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Arial" panose="020B0604020202020204" pitchFamily="34" charset="0"/>
                        </a:rPr>
                        <a:t>Régimen Simplificado de Confianza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dirty="0">
                          <a:solidFill>
                            <a:srgbClr val="000000"/>
                          </a:solidFill>
                          <a:effectLst/>
                          <a:latin typeface="Arial" panose="020B0604020202020204" pitchFamily="34" charset="0"/>
                        </a:rPr>
                        <a:t>Sí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65127" y="21785"/>
            <a:ext cx="1126873" cy="1371160"/>
          </a:xfrm>
          <a:prstGeom prst="rect">
            <a:avLst/>
          </a:prstGeom>
        </p:spPr>
      </p:pic>
    </p:spTree>
    <p:extLst>
      <p:ext uri="{BB962C8B-B14F-4D97-AF65-F5344CB8AC3E}">
        <p14:creationId xmlns:p14="http://schemas.microsoft.com/office/powerpoint/2010/main" val="20284378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a:extLst>
                  <a:ext uri="{FF2B5EF4-FFF2-40B4-BE49-F238E27FC236}">
                    <a16:creationId xmlns:a16="http://schemas.microsoft.com/office/drawing/2014/main" xmlns="" id="{82114E9C-BA9D-46F4-8931-DA0A37EF16DD}"/>
                  </a:ext>
                </a:extLst>
              </p14:cNvPr>
              <p14:cNvContentPartPr/>
              <p14:nvPr/>
            </p14:nvContentPartPr>
            <p14:xfrm>
              <a:off x="3816489" y="2390788"/>
              <a:ext cx="360" cy="360"/>
            </p14:xfrm>
          </p:contentPart>
        </mc:Choice>
        <mc:Fallback xmlns="">
          <p:pic>
            <p:nvPicPr>
              <p:cNvPr id="4" name="Entrada de lápiz 3">
                <a:extLst>
                  <a:ext uri="{FF2B5EF4-FFF2-40B4-BE49-F238E27FC236}">
                    <a16:creationId xmlns:a16="http://schemas.microsoft.com/office/drawing/2014/main" id="{82114E9C-BA9D-46F4-8931-DA0A37EF16DD}"/>
                  </a:ext>
                </a:extLst>
              </p:cNvPr>
              <p:cNvPicPr/>
              <p:nvPr/>
            </p:nvPicPr>
            <p:blipFill>
              <a:blip r:embed="rId3"/>
              <a:stretch>
                <a:fillRect/>
              </a:stretch>
            </p:blipFill>
            <p:spPr>
              <a:xfrm>
                <a:off x="3807489" y="2381788"/>
                <a:ext cx="18000" cy="18000"/>
              </a:xfrm>
              <a:prstGeom prst="rect">
                <a:avLst/>
              </a:prstGeom>
            </p:spPr>
          </p:pic>
        </mc:Fallback>
      </mc:AlternateContent>
      <p:sp>
        <p:nvSpPr>
          <p:cNvPr id="7" name="Rectángulo 6"/>
          <p:cNvSpPr/>
          <p:nvPr/>
        </p:nvSpPr>
        <p:spPr>
          <a:xfrm>
            <a:off x="2550397" y="-33971"/>
            <a:ext cx="9411286" cy="1446550"/>
          </a:xfrm>
          <a:prstGeom prst="rect">
            <a:avLst/>
          </a:prstGeom>
        </p:spPr>
        <p:txBody>
          <a:bodyPr wrap="square">
            <a:spAutoFit/>
          </a:bodyPr>
          <a:lstStyle/>
          <a:p>
            <a:r>
              <a:rPr lang="es-MX" sz="4400" b="1" dirty="0" smtClean="0"/>
              <a:t>Como obtengo mi Cedula y mi constancia de Situación Fiscal</a:t>
            </a:r>
            <a:endParaRPr lang="es-MX" sz="4400" dirty="0"/>
          </a:p>
        </p:txBody>
      </p:sp>
      <p:sp>
        <p:nvSpPr>
          <p:cNvPr id="8" name="CuadroTexto 7"/>
          <p:cNvSpPr txBox="1"/>
          <p:nvPr/>
        </p:nvSpPr>
        <p:spPr>
          <a:xfrm>
            <a:off x="376938" y="1859149"/>
            <a:ext cx="6879102" cy="1508105"/>
          </a:xfrm>
          <a:prstGeom prst="rect">
            <a:avLst/>
          </a:prstGeom>
          <a:noFill/>
        </p:spPr>
        <p:txBody>
          <a:bodyPr wrap="square" rtlCol="0">
            <a:spAutoFit/>
          </a:bodyPr>
          <a:lstStyle/>
          <a:p>
            <a:r>
              <a:rPr lang="es-MX" sz="2000" b="1" dirty="0" smtClean="0"/>
              <a:t>Cedula Identificación Fiscal:</a:t>
            </a:r>
          </a:p>
          <a:p>
            <a:r>
              <a:rPr lang="es-MX" dirty="0"/>
              <a:t>https://conocimiento.blob.core.windows.net/conocimiento/Manuales/Reforma_Fiscal_2022/Datos_Receptor_CFDI_4/cedula_de_identificacion_fiscal_print.htm?ms=AA%3D%3D&amp;st=MA%3D%3D&amp;sct=MA%3D%3D&amp;mw=MzEy</a:t>
            </a:r>
            <a:endParaRPr lang="es-MX" dirty="0" smtClean="0"/>
          </a:p>
        </p:txBody>
      </p:sp>
      <p:sp>
        <p:nvSpPr>
          <p:cNvPr id="9" name="CuadroTexto 8"/>
          <p:cNvSpPr txBox="1"/>
          <p:nvPr/>
        </p:nvSpPr>
        <p:spPr>
          <a:xfrm>
            <a:off x="478301" y="4079631"/>
            <a:ext cx="7329268" cy="1231106"/>
          </a:xfrm>
          <a:prstGeom prst="rect">
            <a:avLst/>
          </a:prstGeom>
          <a:noFill/>
        </p:spPr>
        <p:txBody>
          <a:bodyPr wrap="square" rtlCol="0">
            <a:spAutoFit/>
          </a:bodyPr>
          <a:lstStyle/>
          <a:p>
            <a:r>
              <a:rPr lang="es-MX" sz="2000" b="1" dirty="0" smtClean="0"/>
              <a:t>Constancia Situación Fiscal:</a:t>
            </a:r>
          </a:p>
          <a:p>
            <a:r>
              <a:rPr lang="es-MX" dirty="0"/>
              <a:t>https://conocimiento.blob.core.windows.net/conocimiento/Manuales/Reforma_Fiscal_2022/Datos_Receptor_CFDI_4/constancia_de_situacion_fiscal_print.htm?ms=AA%3D%3D&amp;st=MA%3D%3D&amp;sct=MA%3D%3D&amp;mw=MjQw</a:t>
            </a:r>
            <a:endParaRPr lang="es-MX" dirty="0" smtClean="0"/>
          </a:p>
        </p:txBody>
      </p:sp>
      <p:pic>
        <p:nvPicPr>
          <p:cNvPr id="10" name="Imagen 9"/>
          <p:cNvPicPr>
            <a:picLocks noChangeAspect="1"/>
          </p:cNvPicPr>
          <p:nvPr/>
        </p:nvPicPr>
        <p:blipFill rotWithShape="1">
          <a:blip r:embed="rId4">
            <a:extLst>
              <a:ext uri="{28A0092B-C50C-407E-A947-70E740481C1C}">
                <a14:useLocalDpi xmlns:a14="http://schemas.microsoft.com/office/drawing/2010/main" val="0"/>
              </a:ext>
            </a:extLst>
          </a:blip>
          <a:srcRect l="929" t="20324"/>
          <a:stretch/>
        </p:blipFill>
        <p:spPr>
          <a:xfrm>
            <a:off x="8062175" y="1641765"/>
            <a:ext cx="3296992" cy="1498046"/>
          </a:xfrm>
          <a:prstGeom prst="rect">
            <a:avLst/>
          </a:prstGeom>
          <a:ln>
            <a:noFill/>
          </a:ln>
          <a:effectLst>
            <a:outerShdw blurRad="292100" dist="139700" dir="2700000" algn="tl" rotWithShape="0">
              <a:srgbClr val="333333">
                <a:alpha val="65000"/>
              </a:srgbClr>
            </a:outerShdw>
          </a:effectLst>
        </p:spPr>
      </p:pic>
      <p:pic>
        <p:nvPicPr>
          <p:cNvPr id="12" name="Imagen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0981" y="3507921"/>
            <a:ext cx="2087074" cy="2701542"/>
          </a:xfrm>
          <a:prstGeom prst="rect">
            <a:avLst/>
          </a:prstGeom>
        </p:spPr>
      </p:pic>
      <p:pic>
        <p:nvPicPr>
          <p:cNvPr id="13" name="Imagen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92565" y="17959"/>
            <a:ext cx="1240330" cy="1509213"/>
          </a:xfrm>
          <a:prstGeom prst="rect">
            <a:avLst/>
          </a:prstGeom>
        </p:spPr>
      </p:pic>
    </p:spTree>
    <p:extLst>
      <p:ext uri="{BB962C8B-B14F-4D97-AF65-F5344CB8AC3E}">
        <p14:creationId xmlns:p14="http://schemas.microsoft.com/office/powerpoint/2010/main" val="31084654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656" y="671079"/>
            <a:ext cx="5537916" cy="5971319"/>
          </a:xfrm>
          <a:prstGeom prst="rect">
            <a:avLst/>
          </a:prstGeom>
        </p:spPr>
      </p:pic>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5204" y="147859"/>
            <a:ext cx="1201692" cy="1462198"/>
          </a:xfrm>
          <a:prstGeom prst="rect">
            <a:avLst/>
          </a:prstGeom>
        </p:spPr>
      </p:pic>
      <p:sp>
        <p:nvSpPr>
          <p:cNvPr id="11" name="CuadroTexto 10"/>
          <p:cNvSpPr txBox="1"/>
          <p:nvPr/>
        </p:nvSpPr>
        <p:spPr>
          <a:xfrm>
            <a:off x="2833352" y="147859"/>
            <a:ext cx="4958366" cy="523220"/>
          </a:xfrm>
          <a:prstGeom prst="rect">
            <a:avLst/>
          </a:prstGeom>
          <a:noFill/>
        </p:spPr>
        <p:txBody>
          <a:bodyPr wrap="square" rtlCol="0">
            <a:spAutoFit/>
          </a:bodyPr>
          <a:lstStyle/>
          <a:p>
            <a:r>
              <a:rPr lang="es-MX" sz="2800" b="1" dirty="0" smtClean="0"/>
              <a:t>REPRESENTACION DEL CFDI 4.0</a:t>
            </a:r>
            <a:endParaRPr lang="es-MX" sz="2800" b="1" dirty="0"/>
          </a:p>
        </p:txBody>
      </p:sp>
    </p:spTree>
    <p:extLst>
      <p:ext uri="{BB962C8B-B14F-4D97-AF65-F5344CB8AC3E}">
        <p14:creationId xmlns:p14="http://schemas.microsoft.com/office/powerpoint/2010/main" val="2873605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89408" y="1017430"/>
            <a:ext cx="7559899" cy="5078313"/>
          </a:xfrm>
          <a:prstGeom prst="rect">
            <a:avLst/>
          </a:prstGeom>
          <a:noFill/>
        </p:spPr>
        <p:txBody>
          <a:bodyPr wrap="square" rtlCol="0">
            <a:spAutoFit/>
          </a:bodyPr>
          <a:lstStyle/>
          <a:p>
            <a:r>
              <a:rPr lang="es-MX" dirty="0"/>
              <a:t>De acuerdo con la publicación de la PRIMERA RESOLUCIÓN DE MODIFICACIONES A LA RESOLUCIÓN MISCELÁNEA FISCAL PARA 2022 Y SU ANEXO 1-A. PRIMERA VERSIÓN ANTICIPADA y con el artículo 29-A fracción I y IV de CFF los Comprobantes Fiscales Digitales por Internet (CFDI) deberán contener como requisito el nombre o razón social tanto del emisor como del receptor, los cuales podrás obtener de tu </a:t>
            </a:r>
            <a:r>
              <a:rPr lang="es-MX" b="1" dirty="0"/>
              <a:t>Constancia de Situación Fiscal</a:t>
            </a:r>
            <a:r>
              <a:rPr lang="es-MX" dirty="0"/>
              <a:t> </a:t>
            </a:r>
            <a:r>
              <a:rPr lang="es-MX" u="sng" dirty="0"/>
              <a:t>sin incorporar el régimen de capital</a:t>
            </a:r>
            <a:r>
              <a:rPr lang="es-MX" dirty="0"/>
              <a:t>, por lo que si realizas CFDI con la versión 4.0 del Anexo 20 este será el nuevo criterio que considerar.</a:t>
            </a:r>
          </a:p>
          <a:p>
            <a:r>
              <a:rPr lang="es-MX" dirty="0"/>
              <a:t> </a:t>
            </a:r>
          </a:p>
          <a:p>
            <a:r>
              <a:rPr lang="es-MX" dirty="0"/>
              <a:t>Por lo que las Personas Morales ya no deberán especificar en el CFDI el Régimen de Capital que se consideraba una parte del Nombre del Emisor o Receptor. Ejemplo:</a:t>
            </a:r>
          </a:p>
          <a:p>
            <a:r>
              <a:rPr lang="es-MX" dirty="0"/>
              <a:t> </a:t>
            </a:r>
          </a:p>
          <a:p>
            <a:pPr marL="285750" indent="-285750">
              <a:buFont typeface="Arial" panose="020B0604020202020204" pitchFamily="34" charset="0"/>
              <a:buChar char="•"/>
            </a:pPr>
            <a:r>
              <a:rPr lang="es-MX" b="1" u="sng" dirty="0" smtClean="0"/>
              <a:t>ENTERPRISE STRATEGY INTELLIGENT SC</a:t>
            </a:r>
            <a:endParaRPr lang="es-MX" b="1" u="sng" dirty="0"/>
          </a:p>
          <a:p>
            <a:r>
              <a:rPr lang="es-MX" dirty="0"/>
              <a:t> </a:t>
            </a:r>
          </a:p>
          <a:p>
            <a:r>
              <a:rPr lang="es-MX" dirty="0"/>
              <a:t>Para efectos del atributo Nombre del Emisor/Receptor del Anexo 20 versión 4.0, será:</a:t>
            </a:r>
          </a:p>
          <a:p>
            <a:pPr marL="285750" indent="-285750">
              <a:buFont typeface="Arial" panose="020B0604020202020204" pitchFamily="34" charset="0"/>
              <a:buChar char="•"/>
            </a:pPr>
            <a:r>
              <a:rPr lang="es-MX" dirty="0"/>
              <a:t> </a:t>
            </a:r>
            <a:r>
              <a:rPr lang="es-MX" b="1" dirty="0"/>
              <a:t> </a:t>
            </a:r>
            <a:r>
              <a:rPr lang="es-MX" b="1" u="sng" dirty="0"/>
              <a:t>ENTERPRISE STRATEGY INTELLIGENT</a:t>
            </a:r>
            <a:endParaRPr lang="es-MX" u="sng" dirty="0"/>
          </a:p>
        </p:txBody>
      </p:sp>
      <p:sp>
        <p:nvSpPr>
          <p:cNvPr id="3" name="CuadroTexto 2"/>
          <p:cNvSpPr txBox="1"/>
          <p:nvPr/>
        </p:nvSpPr>
        <p:spPr>
          <a:xfrm>
            <a:off x="2820473" y="334851"/>
            <a:ext cx="5357612" cy="461665"/>
          </a:xfrm>
          <a:prstGeom prst="rect">
            <a:avLst/>
          </a:prstGeom>
          <a:noFill/>
        </p:spPr>
        <p:txBody>
          <a:bodyPr wrap="square" rtlCol="0">
            <a:spAutoFit/>
          </a:bodyPr>
          <a:lstStyle/>
          <a:p>
            <a:r>
              <a:rPr lang="es-MX" sz="2400" b="1" dirty="0" smtClean="0"/>
              <a:t>Consideraciones CFDI 4.0</a:t>
            </a:r>
            <a:endParaRPr lang="es-MX" sz="2400" b="1"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4447" y="120264"/>
            <a:ext cx="1111541" cy="1352504"/>
          </a:xfrm>
          <a:prstGeom prst="rect">
            <a:avLst/>
          </a:prstGeom>
        </p:spPr>
      </p:pic>
    </p:spTree>
    <p:extLst>
      <p:ext uri="{BB962C8B-B14F-4D97-AF65-F5344CB8AC3E}">
        <p14:creationId xmlns:p14="http://schemas.microsoft.com/office/powerpoint/2010/main" val="133383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TotalTime>
  <Words>686</Words>
  <Application>Microsoft Office PowerPoint</Application>
  <PresentationFormat>Panorámica</PresentationFormat>
  <Paragraphs>122</Paragraphs>
  <Slides>10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Eras Bold ITC</vt:lpstr>
      <vt:lpstr>Wingdings</vt:lpstr>
      <vt:lpstr>Tema de Office</vt:lpstr>
      <vt:lpstr>CFDI versión  4.0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Esau Perez Emunive</dc:creator>
  <cp:lastModifiedBy>Cuenta Microsoft</cp:lastModifiedBy>
  <cp:revision>42</cp:revision>
  <dcterms:created xsi:type="dcterms:W3CDTF">2021-12-12T03:43:28Z</dcterms:created>
  <dcterms:modified xsi:type="dcterms:W3CDTF">2023-02-20T15:00:33Z</dcterms:modified>
</cp:coreProperties>
</file>