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media/image8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handoutMasterIdLst>
    <p:handoutMasterId r:id="rId113"/>
  </p:handoutMasterIdLst>
  <p:sldIdLst>
    <p:sldId id="264" r:id="rId2"/>
    <p:sldId id="261" r:id="rId3"/>
    <p:sldId id="1547" r:id="rId4"/>
    <p:sldId id="1548" r:id="rId5"/>
    <p:sldId id="1549" r:id="rId6"/>
    <p:sldId id="1550" r:id="rId7"/>
    <p:sldId id="1551" r:id="rId8"/>
    <p:sldId id="1552" r:id="rId9"/>
    <p:sldId id="1553" r:id="rId10"/>
    <p:sldId id="1554" r:id="rId11"/>
    <p:sldId id="1131" r:id="rId12"/>
    <p:sldId id="1248" r:id="rId13"/>
    <p:sldId id="1541" r:id="rId14"/>
    <p:sldId id="1542" r:id="rId15"/>
    <p:sldId id="280" r:id="rId16"/>
    <p:sldId id="1448" r:id="rId17"/>
    <p:sldId id="1543" r:id="rId18"/>
    <p:sldId id="1544" r:id="rId19"/>
    <p:sldId id="1545" r:id="rId20"/>
    <p:sldId id="1546" r:id="rId21"/>
    <p:sldId id="1442" r:id="rId22"/>
    <p:sldId id="1555" r:id="rId23"/>
    <p:sldId id="1556" r:id="rId24"/>
    <p:sldId id="1557" r:id="rId25"/>
    <p:sldId id="1566" r:id="rId26"/>
    <p:sldId id="1141" r:id="rId27"/>
    <p:sldId id="1142" r:id="rId28"/>
    <p:sldId id="1567" r:id="rId29"/>
    <p:sldId id="1568" r:id="rId30"/>
    <p:sldId id="306" r:id="rId31"/>
    <p:sldId id="1569" r:id="rId32"/>
    <p:sldId id="1510" r:id="rId33"/>
    <p:sldId id="1476" r:id="rId34"/>
    <p:sldId id="1477" r:id="rId35"/>
    <p:sldId id="1479" r:id="rId36"/>
    <p:sldId id="1478" r:id="rId37"/>
    <p:sldId id="1484" r:id="rId38"/>
    <p:sldId id="1480" r:id="rId39"/>
    <p:sldId id="1481" r:id="rId40"/>
    <p:sldId id="1511" r:id="rId41"/>
    <p:sldId id="1485" r:id="rId42"/>
    <p:sldId id="1486" r:id="rId43"/>
    <p:sldId id="1487" r:id="rId44"/>
    <p:sldId id="1570" r:id="rId45"/>
    <p:sldId id="1489" r:id="rId46"/>
    <p:sldId id="1490" r:id="rId47"/>
    <p:sldId id="1491" r:id="rId48"/>
    <p:sldId id="1571" r:id="rId49"/>
    <p:sldId id="1572" r:id="rId50"/>
    <p:sldId id="1573" r:id="rId51"/>
    <p:sldId id="1492" r:id="rId52"/>
    <p:sldId id="1493" r:id="rId53"/>
    <p:sldId id="1494" r:id="rId54"/>
    <p:sldId id="1574" r:id="rId55"/>
    <p:sldId id="1495" r:id="rId56"/>
    <p:sldId id="1496" r:id="rId57"/>
    <p:sldId id="1575" r:id="rId58"/>
    <p:sldId id="1497" r:id="rId59"/>
    <p:sldId id="1498" r:id="rId60"/>
    <p:sldId id="1499" r:id="rId61"/>
    <p:sldId id="1500" r:id="rId62"/>
    <p:sldId id="1503" r:id="rId63"/>
    <p:sldId id="1504" r:id="rId64"/>
    <p:sldId id="1506" r:id="rId65"/>
    <p:sldId id="1507" r:id="rId66"/>
    <p:sldId id="1508" r:id="rId67"/>
    <p:sldId id="1509" r:id="rId68"/>
    <p:sldId id="1512" r:id="rId69"/>
    <p:sldId id="1576" r:id="rId70"/>
    <p:sldId id="1577" r:id="rId71"/>
    <p:sldId id="1578" r:id="rId72"/>
    <p:sldId id="1579" r:id="rId73"/>
    <p:sldId id="1580" r:id="rId74"/>
    <p:sldId id="1581" r:id="rId75"/>
    <p:sldId id="1582" r:id="rId76"/>
    <p:sldId id="1583" r:id="rId77"/>
    <p:sldId id="1584" r:id="rId78"/>
    <p:sldId id="1585" r:id="rId79"/>
    <p:sldId id="1586" r:id="rId80"/>
    <p:sldId id="1587" r:id="rId81"/>
    <p:sldId id="1134" r:id="rId82"/>
    <p:sldId id="1440" r:id="rId83"/>
    <p:sldId id="1384" r:id="rId84"/>
    <p:sldId id="1385" r:id="rId85"/>
    <p:sldId id="1386" r:id="rId86"/>
    <p:sldId id="1387" r:id="rId87"/>
    <p:sldId id="1406" r:id="rId88"/>
    <p:sldId id="1407" r:id="rId89"/>
    <p:sldId id="1558" r:id="rId90"/>
    <p:sldId id="1588" r:id="rId91"/>
    <p:sldId id="1589" r:id="rId92"/>
    <p:sldId id="1513" r:id="rId93"/>
    <p:sldId id="1539" r:id="rId94"/>
    <p:sldId id="1514" r:id="rId95"/>
    <p:sldId id="1515" r:id="rId96"/>
    <p:sldId id="1516" r:id="rId97"/>
    <p:sldId id="1517" r:id="rId98"/>
    <p:sldId id="1518" r:id="rId99"/>
    <p:sldId id="1519" r:id="rId100"/>
    <p:sldId id="1520" r:id="rId101"/>
    <p:sldId id="1521" r:id="rId102"/>
    <p:sldId id="1522" r:id="rId103"/>
    <p:sldId id="1523" r:id="rId104"/>
    <p:sldId id="1524" r:id="rId105"/>
    <p:sldId id="1525" r:id="rId106"/>
    <p:sldId id="1526" r:id="rId107"/>
    <p:sldId id="1527" r:id="rId108"/>
    <p:sldId id="1590" r:id="rId109"/>
    <p:sldId id="1591" r:id="rId110"/>
    <p:sldId id="1128" r:id="rId1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3834E-F747-4317-B584-4D81CF3BAF21}"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MX"/>
        </a:p>
      </dgm:t>
    </dgm:pt>
    <dgm:pt modelId="{DBF0CA05-329A-4C9A-B98F-28E892E6A8C7}">
      <dgm:prSet phldrT="[Texto]" custT="1"/>
      <dgm:spPr>
        <a:solidFill>
          <a:srgbClr val="003366"/>
        </a:solidFill>
      </dgm:spPr>
      <dgm:t>
        <a:bodyPr/>
        <a:lstStyle/>
        <a:p>
          <a:r>
            <a:rPr lang="es-MX" sz="2200" dirty="0">
              <a:latin typeface="Calibri" panose="020F0502020204030204" pitchFamily="34" charset="0"/>
              <a:cs typeface="Calibri" panose="020F0502020204030204" pitchFamily="34" charset="0"/>
            </a:rPr>
            <a:t>INDICADORES</a:t>
          </a:r>
        </a:p>
      </dgm:t>
    </dgm:pt>
    <dgm:pt modelId="{DE502A5E-A6EC-46C4-AFB3-1971507312CF}" type="parTrans" cxnId="{24F19BC7-2EDD-425F-8A75-75F77C78E76F}">
      <dgm:prSet/>
      <dgm:spPr/>
      <dgm:t>
        <a:bodyPr/>
        <a:lstStyle/>
        <a:p>
          <a:endParaRPr lang="es-MX" sz="2200">
            <a:latin typeface="Calibri" panose="020F0502020204030204" pitchFamily="34" charset="0"/>
            <a:cs typeface="Calibri" panose="020F0502020204030204" pitchFamily="34" charset="0"/>
          </a:endParaRPr>
        </a:p>
      </dgm:t>
    </dgm:pt>
    <dgm:pt modelId="{E503CAF2-A1E1-4FBF-9892-B685298AA4E8}" type="sibTrans" cxnId="{24F19BC7-2EDD-425F-8A75-75F77C78E76F}">
      <dgm:prSet/>
      <dgm:spPr/>
      <dgm:t>
        <a:bodyPr/>
        <a:lstStyle/>
        <a:p>
          <a:endParaRPr lang="es-MX" sz="2200">
            <a:latin typeface="Calibri" panose="020F0502020204030204" pitchFamily="34" charset="0"/>
            <a:cs typeface="Calibri" panose="020F0502020204030204" pitchFamily="34" charset="0"/>
          </a:endParaRPr>
        </a:p>
      </dgm:t>
    </dgm:pt>
    <dgm:pt modelId="{A33159DD-363A-477C-A2A4-21E5E078F0A0}">
      <dgm:prSet phldrT="[Texto]" custT="1"/>
      <dgm:spPr>
        <a:solidFill>
          <a:srgbClr val="0000FF"/>
        </a:solidFill>
      </dgm:spPr>
      <dgm:t>
        <a:bodyPr/>
        <a:lstStyle/>
        <a:p>
          <a:r>
            <a:rPr lang="es-MX" sz="2200" dirty="0">
              <a:latin typeface="Calibri" panose="020F0502020204030204" pitchFamily="34" charset="0"/>
              <a:cs typeface="Calibri" panose="020F0502020204030204" pitchFamily="34" charset="0"/>
            </a:rPr>
            <a:t>TIPO DE CAMBIO</a:t>
          </a:r>
        </a:p>
      </dgm:t>
    </dgm:pt>
    <dgm:pt modelId="{1FC12A58-BE38-42BA-A400-82700CB4CF86}" type="parTrans" cxnId="{D65104A6-4DA4-44C0-8802-3126CA924735}">
      <dgm:prSet custT="1"/>
      <dgm:spPr/>
      <dgm:t>
        <a:bodyPr/>
        <a:lstStyle/>
        <a:p>
          <a:endParaRPr lang="es-MX" sz="2200">
            <a:latin typeface="Calibri" panose="020F0502020204030204" pitchFamily="34" charset="0"/>
            <a:cs typeface="Calibri" panose="020F0502020204030204" pitchFamily="34" charset="0"/>
          </a:endParaRPr>
        </a:p>
      </dgm:t>
    </dgm:pt>
    <dgm:pt modelId="{7E6D9C8B-D6F8-45D9-A253-556EE93184AB}" type="sibTrans" cxnId="{D65104A6-4DA4-44C0-8802-3126CA924735}">
      <dgm:prSet/>
      <dgm:spPr/>
      <dgm:t>
        <a:bodyPr/>
        <a:lstStyle/>
        <a:p>
          <a:endParaRPr lang="es-MX" sz="2200">
            <a:latin typeface="Calibri" panose="020F0502020204030204" pitchFamily="34" charset="0"/>
            <a:cs typeface="Calibri" panose="020F0502020204030204" pitchFamily="34" charset="0"/>
          </a:endParaRPr>
        </a:p>
      </dgm:t>
    </dgm:pt>
    <dgm:pt modelId="{F1EF1A96-0D56-4671-B107-CA65B0E591E0}">
      <dgm:prSet phldrT="[Texto]" custT="1"/>
      <dgm:spPr>
        <a:solidFill>
          <a:srgbClr val="0000FF"/>
        </a:solidFill>
      </dgm:spPr>
      <dgm:t>
        <a:bodyPr/>
        <a:lstStyle/>
        <a:p>
          <a:r>
            <a:rPr lang="es-MX" sz="2200" dirty="0">
              <a:latin typeface="Calibri" panose="020F0502020204030204" pitchFamily="34" charset="0"/>
              <a:cs typeface="Calibri" panose="020F0502020204030204" pitchFamily="34" charset="0"/>
            </a:rPr>
            <a:t>TASA CETES</a:t>
          </a:r>
        </a:p>
      </dgm:t>
    </dgm:pt>
    <dgm:pt modelId="{39AEC1DC-3069-4832-9FBD-77522C198C9B}" type="parTrans" cxnId="{20C28BE1-E558-4C3D-BB0B-014C00114A13}">
      <dgm:prSet custT="1"/>
      <dgm:spPr/>
      <dgm:t>
        <a:bodyPr/>
        <a:lstStyle/>
        <a:p>
          <a:endParaRPr lang="es-MX" sz="2200">
            <a:latin typeface="Calibri" panose="020F0502020204030204" pitchFamily="34" charset="0"/>
            <a:cs typeface="Calibri" panose="020F0502020204030204" pitchFamily="34" charset="0"/>
          </a:endParaRPr>
        </a:p>
      </dgm:t>
    </dgm:pt>
    <dgm:pt modelId="{8E67848A-F231-4C55-A7FE-6562240BFE7A}" type="sibTrans" cxnId="{20C28BE1-E558-4C3D-BB0B-014C00114A13}">
      <dgm:prSet/>
      <dgm:spPr/>
      <dgm:t>
        <a:bodyPr/>
        <a:lstStyle/>
        <a:p>
          <a:endParaRPr lang="es-MX" sz="2200">
            <a:latin typeface="Calibri" panose="020F0502020204030204" pitchFamily="34" charset="0"/>
            <a:cs typeface="Calibri" panose="020F0502020204030204" pitchFamily="34" charset="0"/>
          </a:endParaRPr>
        </a:p>
      </dgm:t>
    </dgm:pt>
    <dgm:pt modelId="{3A166B13-2ED3-428E-9B18-33BF6498C6AF}">
      <dgm:prSet custT="1"/>
      <dgm:spPr>
        <a:solidFill>
          <a:srgbClr val="0000FF"/>
        </a:solidFill>
      </dgm:spPr>
      <dgm:t>
        <a:bodyPr/>
        <a:lstStyle/>
        <a:p>
          <a:r>
            <a:rPr lang="es-MX" sz="2200" dirty="0">
              <a:latin typeface="Calibri" panose="020F0502020204030204" pitchFamily="34" charset="0"/>
              <a:cs typeface="Calibri" panose="020F0502020204030204" pitchFamily="34" charset="0"/>
            </a:rPr>
            <a:t>INFLACIÓN</a:t>
          </a:r>
        </a:p>
      </dgm:t>
    </dgm:pt>
    <dgm:pt modelId="{BE20B5AD-69C0-4E58-B24F-6C5F36166317}" type="parTrans" cxnId="{3FB2286A-5DA7-4539-BB5F-1F0D4B8CD20C}">
      <dgm:prSet custT="1"/>
      <dgm:spPr/>
      <dgm:t>
        <a:bodyPr/>
        <a:lstStyle/>
        <a:p>
          <a:endParaRPr lang="es-MX" sz="2200">
            <a:latin typeface="Calibri" panose="020F0502020204030204" pitchFamily="34" charset="0"/>
            <a:cs typeface="Calibri" panose="020F0502020204030204" pitchFamily="34" charset="0"/>
          </a:endParaRPr>
        </a:p>
      </dgm:t>
    </dgm:pt>
    <dgm:pt modelId="{F31D7E7E-2BDB-40E7-B541-F8419295EC31}" type="sibTrans" cxnId="{3FB2286A-5DA7-4539-BB5F-1F0D4B8CD20C}">
      <dgm:prSet/>
      <dgm:spPr/>
      <dgm:t>
        <a:bodyPr/>
        <a:lstStyle/>
        <a:p>
          <a:endParaRPr lang="es-MX" sz="2200">
            <a:latin typeface="Calibri" panose="020F0502020204030204" pitchFamily="34" charset="0"/>
            <a:cs typeface="Calibri" panose="020F0502020204030204" pitchFamily="34" charset="0"/>
          </a:endParaRPr>
        </a:p>
      </dgm:t>
    </dgm:pt>
    <dgm:pt modelId="{B02E66A4-06C5-4561-B722-B6B2FE085960}">
      <dgm:prSet custT="1"/>
      <dgm:spPr>
        <a:solidFill>
          <a:srgbClr val="0000FF"/>
        </a:solidFill>
      </dgm:spPr>
      <dgm:t>
        <a:bodyPr/>
        <a:lstStyle/>
        <a:p>
          <a:r>
            <a:rPr lang="es-MX" sz="2200" dirty="0">
              <a:latin typeface="Calibri" panose="020F0502020204030204" pitchFamily="34" charset="0"/>
              <a:cs typeface="Calibri" panose="020F0502020204030204" pitchFamily="34" charset="0"/>
            </a:rPr>
            <a:t>PRECIO BARRIL PETRÓLEO</a:t>
          </a:r>
        </a:p>
      </dgm:t>
    </dgm:pt>
    <dgm:pt modelId="{180E5C3F-E5BC-46EB-95BC-86C675EFCBE6}" type="parTrans" cxnId="{59DB2B80-70DA-4C6C-B144-8090B1CE9238}">
      <dgm:prSet custT="1"/>
      <dgm:spPr/>
      <dgm:t>
        <a:bodyPr/>
        <a:lstStyle/>
        <a:p>
          <a:endParaRPr lang="es-MX" sz="2200">
            <a:latin typeface="Calibri" panose="020F0502020204030204" pitchFamily="34" charset="0"/>
            <a:cs typeface="Calibri" panose="020F0502020204030204" pitchFamily="34" charset="0"/>
          </a:endParaRPr>
        </a:p>
      </dgm:t>
    </dgm:pt>
    <dgm:pt modelId="{F280AA2D-1389-4C44-8FFE-794E18AB54E5}" type="sibTrans" cxnId="{59DB2B80-70DA-4C6C-B144-8090B1CE9238}">
      <dgm:prSet/>
      <dgm:spPr/>
      <dgm:t>
        <a:bodyPr/>
        <a:lstStyle/>
        <a:p>
          <a:endParaRPr lang="es-MX" sz="2200">
            <a:latin typeface="Calibri" panose="020F0502020204030204" pitchFamily="34" charset="0"/>
            <a:cs typeface="Calibri" panose="020F0502020204030204" pitchFamily="34" charset="0"/>
          </a:endParaRPr>
        </a:p>
      </dgm:t>
    </dgm:pt>
    <dgm:pt modelId="{6B3CB14D-35F4-49F9-8E43-13C8BCFDB914}">
      <dgm:prSet custT="1"/>
      <dgm:spPr>
        <a:solidFill>
          <a:srgbClr val="00B0F0"/>
        </a:solidFill>
      </dgm:spPr>
      <dgm:t>
        <a:bodyPr/>
        <a:lstStyle/>
        <a:p>
          <a:r>
            <a:rPr lang="es-MX" sz="2200" dirty="0">
              <a:latin typeface="Calibri" panose="020F0502020204030204" pitchFamily="34" charset="0"/>
              <a:cs typeface="Calibri" panose="020F0502020204030204" pitchFamily="34" charset="0"/>
            </a:rPr>
            <a:t>$20.6</a:t>
          </a:r>
        </a:p>
      </dgm:t>
    </dgm:pt>
    <dgm:pt modelId="{5DB58BA7-F43E-408C-AD36-AAC3B94F1350}" type="parTrans" cxnId="{51D4CCE3-3FC3-4951-9314-16E7456EADEE}">
      <dgm:prSet custT="1"/>
      <dgm:spPr/>
      <dgm:t>
        <a:bodyPr/>
        <a:lstStyle/>
        <a:p>
          <a:endParaRPr lang="es-MX" sz="2200">
            <a:latin typeface="Calibri" panose="020F0502020204030204" pitchFamily="34" charset="0"/>
            <a:cs typeface="Calibri" panose="020F0502020204030204" pitchFamily="34" charset="0"/>
          </a:endParaRPr>
        </a:p>
      </dgm:t>
    </dgm:pt>
    <dgm:pt modelId="{F5ABC0F8-37AA-406A-9B4D-2C4AEA0AD4D7}" type="sibTrans" cxnId="{51D4CCE3-3FC3-4951-9314-16E7456EADEE}">
      <dgm:prSet/>
      <dgm:spPr/>
      <dgm:t>
        <a:bodyPr/>
        <a:lstStyle/>
        <a:p>
          <a:endParaRPr lang="es-MX" sz="2200">
            <a:latin typeface="Calibri" panose="020F0502020204030204" pitchFamily="34" charset="0"/>
            <a:cs typeface="Calibri" panose="020F0502020204030204" pitchFamily="34" charset="0"/>
          </a:endParaRPr>
        </a:p>
      </dgm:t>
    </dgm:pt>
    <dgm:pt modelId="{2A0F8843-376F-4DBD-855F-36269E2AAEA6}">
      <dgm:prSet custT="1"/>
      <dgm:spPr>
        <a:solidFill>
          <a:srgbClr val="00B0F0"/>
        </a:solidFill>
      </dgm:spPr>
      <dgm:t>
        <a:bodyPr/>
        <a:lstStyle/>
        <a:p>
          <a:r>
            <a:rPr lang="es-MX" sz="2200" dirty="0">
              <a:latin typeface="Calibri" panose="020F0502020204030204" pitchFamily="34" charset="0"/>
              <a:cs typeface="Calibri" panose="020F0502020204030204" pitchFamily="34" charset="0"/>
            </a:rPr>
            <a:t>68.7 DLLS</a:t>
          </a:r>
        </a:p>
      </dgm:t>
    </dgm:pt>
    <dgm:pt modelId="{63F871AF-2993-4B4D-A3F0-FC499374FCB0}" type="parTrans" cxnId="{8653461F-151A-4421-988E-ACC878A906C9}">
      <dgm:prSet custT="1"/>
      <dgm:spPr/>
      <dgm:t>
        <a:bodyPr/>
        <a:lstStyle/>
        <a:p>
          <a:endParaRPr lang="es-MX" sz="2200">
            <a:latin typeface="Calibri" panose="020F0502020204030204" pitchFamily="34" charset="0"/>
            <a:cs typeface="Calibri" panose="020F0502020204030204" pitchFamily="34" charset="0"/>
          </a:endParaRPr>
        </a:p>
      </dgm:t>
    </dgm:pt>
    <dgm:pt modelId="{5AA507A3-68BD-4FBA-8385-779668D21846}" type="sibTrans" cxnId="{8653461F-151A-4421-988E-ACC878A906C9}">
      <dgm:prSet/>
      <dgm:spPr/>
      <dgm:t>
        <a:bodyPr/>
        <a:lstStyle/>
        <a:p>
          <a:endParaRPr lang="es-MX" sz="2200">
            <a:latin typeface="Calibri" panose="020F0502020204030204" pitchFamily="34" charset="0"/>
            <a:cs typeface="Calibri" panose="020F0502020204030204" pitchFamily="34" charset="0"/>
          </a:endParaRPr>
        </a:p>
      </dgm:t>
    </dgm:pt>
    <dgm:pt modelId="{79920FF8-7BA6-4F3E-800D-D1D009F46097}">
      <dgm:prSet custT="1"/>
      <dgm:spPr>
        <a:solidFill>
          <a:srgbClr val="00B0F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2200" dirty="0">
              <a:latin typeface="Calibri" panose="020F0502020204030204" pitchFamily="34" charset="0"/>
              <a:cs typeface="Calibri" panose="020F0502020204030204" pitchFamily="34" charset="0"/>
            </a:rPr>
            <a:t>3.2%</a:t>
          </a:r>
        </a:p>
      </dgm:t>
    </dgm:pt>
    <dgm:pt modelId="{82E86984-D3BC-4A51-8E8F-062DD1CE56D7}" type="parTrans" cxnId="{A4452E51-B269-4A16-A7AC-84DD9FAF9FAC}">
      <dgm:prSet custT="1"/>
      <dgm:spPr/>
      <dgm:t>
        <a:bodyPr/>
        <a:lstStyle/>
        <a:p>
          <a:endParaRPr lang="es-MX" sz="2200">
            <a:latin typeface="Calibri" panose="020F0502020204030204" pitchFamily="34" charset="0"/>
            <a:cs typeface="Calibri" panose="020F0502020204030204" pitchFamily="34" charset="0"/>
          </a:endParaRPr>
        </a:p>
      </dgm:t>
    </dgm:pt>
    <dgm:pt modelId="{31A8E934-3860-4071-93FC-9997BB607428}" type="sibTrans" cxnId="{A4452E51-B269-4A16-A7AC-84DD9FAF9FAC}">
      <dgm:prSet/>
      <dgm:spPr/>
      <dgm:t>
        <a:bodyPr/>
        <a:lstStyle/>
        <a:p>
          <a:endParaRPr lang="es-MX" sz="2200">
            <a:latin typeface="Calibri" panose="020F0502020204030204" pitchFamily="34" charset="0"/>
            <a:cs typeface="Calibri" panose="020F0502020204030204" pitchFamily="34" charset="0"/>
          </a:endParaRPr>
        </a:p>
      </dgm:t>
    </dgm:pt>
    <dgm:pt modelId="{6B356B82-3AA3-4BC6-8894-298F1B673ADE}">
      <dgm:prSet custT="1"/>
      <dgm:spPr>
        <a:solidFill>
          <a:srgbClr val="00B0F0"/>
        </a:solidFill>
      </dgm:spPr>
      <dgm:t>
        <a:bodyPr/>
        <a:lstStyle/>
        <a:p>
          <a:r>
            <a:rPr lang="es-MX" sz="2200" dirty="0">
              <a:latin typeface="Calibri" panose="020F0502020204030204" pitchFamily="34" charset="0"/>
              <a:cs typeface="Calibri" panose="020F0502020204030204" pitchFamily="34" charset="0"/>
            </a:rPr>
            <a:t>8.5%</a:t>
          </a:r>
        </a:p>
      </dgm:t>
    </dgm:pt>
    <dgm:pt modelId="{EE3315D3-C7AA-4652-8654-57832CFB95F1}" type="parTrans" cxnId="{11B24D1A-A253-4124-9B0B-7AC53DCC0EE3}">
      <dgm:prSet custT="1"/>
      <dgm:spPr/>
      <dgm:t>
        <a:bodyPr/>
        <a:lstStyle/>
        <a:p>
          <a:endParaRPr lang="es-MX" sz="2200">
            <a:latin typeface="Calibri" panose="020F0502020204030204" pitchFamily="34" charset="0"/>
            <a:cs typeface="Calibri" panose="020F0502020204030204" pitchFamily="34" charset="0"/>
          </a:endParaRPr>
        </a:p>
      </dgm:t>
    </dgm:pt>
    <dgm:pt modelId="{E4BB82D9-7272-405B-9982-588D565610E0}" type="sibTrans" cxnId="{11B24D1A-A253-4124-9B0B-7AC53DCC0EE3}">
      <dgm:prSet/>
      <dgm:spPr/>
      <dgm:t>
        <a:bodyPr/>
        <a:lstStyle/>
        <a:p>
          <a:endParaRPr lang="es-MX" sz="2200">
            <a:latin typeface="Calibri" panose="020F0502020204030204" pitchFamily="34" charset="0"/>
            <a:cs typeface="Calibri" panose="020F0502020204030204" pitchFamily="34" charset="0"/>
          </a:endParaRPr>
        </a:p>
      </dgm:t>
    </dgm:pt>
    <dgm:pt modelId="{012F3CD8-D911-45A8-9CCC-D370BA2E7602}">
      <dgm:prSet custT="1"/>
      <dgm:spPr>
        <a:solidFill>
          <a:srgbClr val="0000FF"/>
        </a:solidFill>
      </dgm:spPr>
      <dgm:t>
        <a:bodyPr/>
        <a:lstStyle/>
        <a:p>
          <a:r>
            <a:rPr lang="es-MX" sz="2200" dirty="0">
              <a:latin typeface="Calibri" panose="020F0502020204030204" pitchFamily="34" charset="0"/>
              <a:cs typeface="Calibri" panose="020F0502020204030204" pitchFamily="34" charset="0"/>
            </a:rPr>
            <a:t>PIB</a:t>
          </a:r>
        </a:p>
      </dgm:t>
    </dgm:pt>
    <dgm:pt modelId="{FF0B1C2F-EDB5-4454-A15C-6A38B5EE795F}" type="parTrans" cxnId="{F1506502-84E5-4A8A-91C3-CCEE94A3335C}">
      <dgm:prSet custT="1"/>
      <dgm:spPr/>
      <dgm:t>
        <a:bodyPr/>
        <a:lstStyle/>
        <a:p>
          <a:endParaRPr lang="es-MX" sz="2200">
            <a:latin typeface="Calibri" panose="020F0502020204030204" pitchFamily="34" charset="0"/>
            <a:cs typeface="Calibri" panose="020F0502020204030204" pitchFamily="34" charset="0"/>
          </a:endParaRPr>
        </a:p>
      </dgm:t>
    </dgm:pt>
    <dgm:pt modelId="{E1F6B82F-D620-47C4-A83E-E79F11567E65}" type="sibTrans" cxnId="{F1506502-84E5-4A8A-91C3-CCEE94A3335C}">
      <dgm:prSet/>
      <dgm:spPr/>
      <dgm:t>
        <a:bodyPr/>
        <a:lstStyle/>
        <a:p>
          <a:endParaRPr lang="es-MX" sz="2200">
            <a:latin typeface="Calibri" panose="020F0502020204030204" pitchFamily="34" charset="0"/>
            <a:cs typeface="Calibri" panose="020F0502020204030204" pitchFamily="34" charset="0"/>
          </a:endParaRPr>
        </a:p>
      </dgm:t>
    </dgm:pt>
    <dgm:pt modelId="{4790B135-5BFA-4D01-990F-9284A15A2687}">
      <dgm:prSet custT="1"/>
      <dgm:spPr>
        <a:solidFill>
          <a:srgbClr val="00B0F0"/>
        </a:solidFill>
      </dgm:spPr>
      <dgm:t>
        <a:bodyPr/>
        <a:lstStyle/>
        <a:p>
          <a:r>
            <a:rPr lang="es-MX" sz="2200" dirty="0">
              <a:latin typeface="Calibri" panose="020F0502020204030204" pitchFamily="34" charset="0"/>
              <a:cs typeface="Calibri" panose="020F0502020204030204" pitchFamily="34" charset="0"/>
            </a:rPr>
            <a:t>3%</a:t>
          </a:r>
        </a:p>
      </dgm:t>
    </dgm:pt>
    <dgm:pt modelId="{EF3A9458-6688-4519-AA4B-97E9F2312C07}" type="parTrans" cxnId="{592C3978-4E7A-4FF0-B984-1298092A6DEC}">
      <dgm:prSet custT="1"/>
      <dgm:spPr/>
      <dgm:t>
        <a:bodyPr/>
        <a:lstStyle/>
        <a:p>
          <a:endParaRPr lang="es-MX" sz="2200">
            <a:latin typeface="Calibri" panose="020F0502020204030204" pitchFamily="34" charset="0"/>
            <a:cs typeface="Calibri" panose="020F0502020204030204" pitchFamily="34" charset="0"/>
          </a:endParaRPr>
        </a:p>
      </dgm:t>
    </dgm:pt>
    <dgm:pt modelId="{ED21F0C1-7466-4A86-9742-039E5974439E}" type="sibTrans" cxnId="{592C3978-4E7A-4FF0-B984-1298092A6DEC}">
      <dgm:prSet/>
      <dgm:spPr/>
      <dgm:t>
        <a:bodyPr/>
        <a:lstStyle/>
        <a:p>
          <a:endParaRPr lang="es-MX" sz="2200">
            <a:latin typeface="Calibri" panose="020F0502020204030204" pitchFamily="34" charset="0"/>
            <a:cs typeface="Calibri" panose="020F0502020204030204" pitchFamily="34" charset="0"/>
          </a:endParaRPr>
        </a:p>
      </dgm:t>
    </dgm:pt>
    <dgm:pt modelId="{7D73E998-3954-4C8E-8661-D916AF862B6C}">
      <dgm:prSet custT="1"/>
      <dgm:spPr>
        <a:solidFill>
          <a:srgbClr val="0000FF"/>
        </a:solidFill>
      </dgm:spPr>
      <dgm:t>
        <a:bodyPr/>
        <a:lstStyle/>
        <a:p>
          <a:r>
            <a:rPr lang="es-MX" sz="2100" dirty="0">
              <a:latin typeface="Calibri" panose="020F0502020204030204" pitchFamily="34" charset="0"/>
              <a:cs typeface="Calibri" panose="020F0502020204030204" pitchFamily="34" charset="0"/>
            </a:rPr>
            <a:t>PRODUCCIÓN DIARIA</a:t>
          </a:r>
        </a:p>
      </dgm:t>
    </dgm:pt>
    <dgm:pt modelId="{209647FB-2476-4FE8-BC9C-32B86A02A3F5}" type="parTrans" cxnId="{FB02FBDE-496F-4EA7-9F0D-D57F35328E4F}">
      <dgm:prSet custT="1"/>
      <dgm:spPr/>
      <dgm:t>
        <a:bodyPr/>
        <a:lstStyle/>
        <a:p>
          <a:endParaRPr lang="es-MX" sz="2200">
            <a:latin typeface="Calibri" panose="020F0502020204030204" pitchFamily="34" charset="0"/>
            <a:cs typeface="Calibri" panose="020F0502020204030204" pitchFamily="34" charset="0"/>
          </a:endParaRPr>
        </a:p>
      </dgm:t>
    </dgm:pt>
    <dgm:pt modelId="{A0071985-0F79-40E4-AE0B-EE5837F2103C}" type="sibTrans" cxnId="{FB02FBDE-496F-4EA7-9F0D-D57F35328E4F}">
      <dgm:prSet/>
      <dgm:spPr/>
      <dgm:t>
        <a:bodyPr/>
        <a:lstStyle/>
        <a:p>
          <a:endParaRPr lang="es-MX" sz="2200">
            <a:latin typeface="Calibri" panose="020F0502020204030204" pitchFamily="34" charset="0"/>
            <a:cs typeface="Calibri" panose="020F0502020204030204" pitchFamily="34" charset="0"/>
          </a:endParaRPr>
        </a:p>
      </dgm:t>
    </dgm:pt>
    <dgm:pt modelId="{B431DBF2-FE8D-4B00-B743-04307FEC21B8}">
      <dgm:prSet custT="1"/>
      <dgm:spPr>
        <a:solidFill>
          <a:srgbClr val="00B0F0"/>
        </a:solidFill>
      </dgm:spPr>
      <dgm:t>
        <a:bodyPr/>
        <a:lstStyle/>
        <a:p>
          <a:r>
            <a:rPr lang="es-MX" sz="2200" dirty="0">
              <a:latin typeface="Calibri" panose="020F0502020204030204" pitchFamily="34" charset="0"/>
              <a:cs typeface="Calibri" panose="020F0502020204030204" pitchFamily="34" charset="0"/>
            </a:rPr>
            <a:t>1’872,000 BARRILES</a:t>
          </a:r>
        </a:p>
      </dgm:t>
    </dgm:pt>
    <dgm:pt modelId="{D93E57D9-F78A-4587-A200-CC32D88369D4}" type="parTrans" cxnId="{13738ADA-49E9-484C-AFEC-FADBD15301B7}">
      <dgm:prSet custT="1"/>
      <dgm:spPr/>
      <dgm:t>
        <a:bodyPr/>
        <a:lstStyle/>
        <a:p>
          <a:endParaRPr lang="es-MX" sz="2200">
            <a:latin typeface="Calibri" panose="020F0502020204030204" pitchFamily="34" charset="0"/>
            <a:cs typeface="Calibri" panose="020F0502020204030204" pitchFamily="34" charset="0"/>
          </a:endParaRPr>
        </a:p>
      </dgm:t>
    </dgm:pt>
    <dgm:pt modelId="{7588D1D3-76F9-4DFF-BFFD-9218A9766296}" type="sibTrans" cxnId="{13738ADA-49E9-484C-AFEC-FADBD15301B7}">
      <dgm:prSet/>
      <dgm:spPr/>
      <dgm:t>
        <a:bodyPr/>
        <a:lstStyle/>
        <a:p>
          <a:endParaRPr lang="es-MX" sz="2200">
            <a:latin typeface="Calibri" panose="020F0502020204030204" pitchFamily="34" charset="0"/>
            <a:cs typeface="Calibri" panose="020F0502020204030204" pitchFamily="34" charset="0"/>
          </a:endParaRPr>
        </a:p>
      </dgm:t>
    </dgm:pt>
    <dgm:pt modelId="{C6A18B42-8D4B-4F62-8236-B454552943FD}" type="pres">
      <dgm:prSet presAssocID="{6D43834E-F747-4317-B584-4D81CF3BAF21}" presName="diagram" presStyleCnt="0">
        <dgm:presLayoutVars>
          <dgm:chPref val="1"/>
          <dgm:dir/>
          <dgm:animOne val="branch"/>
          <dgm:animLvl val="lvl"/>
          <dgm:resizeHandles val="exact"/>
        </dgm:presLayoutVars>
      </dgm:prSet>
      <dgm:spPr/>
    </dgm:pt>
    <dgm:pt modelId="{C0464EE9-1A09-4748-BBC5-D388EE535E4E}" type="pres">
      <dgm:prSet presAssocID="{DBF0CA05-329A-4C9A-B98F-28E892E6A8C7}" presName="root1" presStyleCnt="0"/>
      <dgm:spPr/>
    </dgm:pt>
    <dgm:pt modelId="{0263F990-4A96-4F3D-98D4-3BB0CD6AA529}" type="pres">
      <dgm:prSet presAssocID="{DBF0CA05-329A-4C9A-B98F-28E892E6A8C7}" presName="LevelOneTextNode" presStyleLbl="node0" presStyleIdx="0" presStyleCnt="1" custScaleX="199740">
        <dgm:presLayoutVars>
          <dgm:chPref val="3"/>
        </dgm:presLayoutVars>
      </dgm:prSet>
      <dgm:spPr/>
    </dgm:pt>
    <dgm:pt modelId="{538E7223-D336-4440-8A2B-5A1C9CF23196}" type="pres">
      <dgm:prSet presAssocID="{DBF0CA05-329A-4C9A-B98F-28E892E6A8C7}" presName="level2hierChild" presStyleCnt="0"/>
      <dgm:spPr/>
    </dgm:pt>
    <dgm:pt modelId="{E8A919D4-1CD0-47C3-A89A-1D849462EF13}" type="pres">
      <dgm:prSet presAssocID="{1FC12A58-BE38-42BA-A400-82700CB4CF86}" presName="conn2-1" presStyleLbl="parChTrans1D2" presStyleIdx="0" presStyleCnt="6"/>
      <dgm:spPr/>
    </dgm:pt>
    <dgm:pt modelId="{9FDE83BD-E73E-4686-8560-05FF94FBA132}" type="pres">
      <dgm:prSet presAssocID="{1FC12A58-BE38-42BA-A400-82700CB4CF86}" presName="connTx" presStyleLbl="parChTrans1D2" presStyleIdx="0" presStyleCnt="6"/>
      <dgm:spPr/>
    </dgm:pt>
    <dgm:pt modelId="{977369B1-625E-48DF-9F48-34990931AE61}" type="pres">
      <dgm:prSet presAssocID="{A33159DD-363A-477C-A2A4-21E5E078F0A0}" presName="root2" presStyleCnt="0"/>
      <dgm:spPr/>
    </dgm:pt>
    <dgm:pt modelId="{FC893755-6A80-4C76-B2FB-5DC11CB21011}" type="pres">
      <dgm:prSet presAssocID="{A33159DD-363A-477C-A2A4-21E5E078F0A0}" presName="LevelTwoTextNode" presStyleLbl="node2" presStyleIdx="0" presStyleCnt="6">
        <dgm:presLayoutVars>
          <dgm:chPref val="3"/>
        </dgm:presLayoutVars>
      </dgm:prSet>
      <dgm:spPr/>
    </dgm:pt>
    <dgm:pt modelId="{3E015074-018D-4DD3-9222-78113ADC0876}" type="pres">
      <dgm:prSet presAssocID="{A33159DD-363A-477C-A2A4-21E5E078F0A0}" presName="level3hierChild" presStyleCnt="0"/>
      <dgm:spPr/>
    </dgm:pt>
    <dgm:pt modelId="{E376173F-A48B-4AFB-B972-B3DCD6C2DD83}" type="pres">
      <dgm:prSet presAssocID="{5DB58BA7-F43E-408C-AD36-AAC3B94F1350}" presName="conn2-1" presStyleLbl="parChTrans1D3" presStyleIdx="0" presStyleCnt="6"/>
      <dgm:spPr/>
    </dgm:pt>
    <dgm:pt modelId="{B3B44FE1-6870-40ED-8AD4-B6229E86671D}" type="pres">
      <dgm:prSet presAssocID="{5DB58BA7-F43E-408C-AD36-AAC3B94F1350}" presName="connTx" presStyleLbl="parChTrans1D3" presStyleIdx="0" presStyleCnt="6"/>
      <dgm:spPr/>
    </dgm:pt>
    <dgm:pt modelId="{8B507729-0964-4FD0-9568-CDCD55D37B15}" type="pres">
      <dgm:prSet presAssocID="{6B3CB14D-35F4-49F9-8E43-13C8BCFDB914}" presName="root2" presStyleCnt="0"/>
      <dgm:spPr/>
    </dgm:pt>
    <dgm:pt modelId="{40A017C2-FB5A-4027-B2F2-D3AC60061B52}" type="pres">
      <dgm:prSet presAssocID="{6B3CB14D-35F4-49F9-8E43-13C8BCFDB914}" presName="LevelTwoTextNode" presStyleLbl="node3" presStyleIdx="0" presStyleCnt="6">
        <dgm:presLayoutVars>
          <dgm:chPref val="3"/>
        </dgm:presLayoutVars>
      </dgm:prSet>
      <dgm:spPr/>
    </dgm:pt>
    <dgm:pt modelId="{82822A0E-E769-4A77-B8B2-9C2E09878B93}" type="pres">
      <dgm:prSet presAssocID="{6B3CB14D-35F4-49F9-8E43-13C8BCFDB914}" presName="level3hierChild" presStyleCnt="0"/>
      <dgm:spPr/>
    </dgm:pt>
    <dgm:pt modelId="{F6BADE7D-9090-46E2-8B5C-F9B8D5CDB734}" type="pres">
      <dgm:prSet presAssocID="{180E5C3F-E5BC-46EB-95BC-86C675EFCBE6}" presName="conn2-1" presStyleLbl="parChTrans1D2" presStyleIdx="1" presStyleCnt="6"/>
      <dgm:spPr/>
    </dgm:pt>
    <dgm:pt modelId="{ED373477-9900-476E-84F0-65EDC65297DB}" type="pres">
      <dgm:prSet presAssocID="{180E5C3F-E5BC-46EB-95BC-86C675EFCBE6}" presName="connTx" presStyleLbl="parChTrans1D2" presStyleIdx="1" presStyleCnt="6"/>
      <dgm:spPr/>
    </dgm:pt>
    <dgm:pt modelId="{6DC3E59F-0AC2-48AE-8186-1F141FBD3DC2}" type="pres">
      <dgm:prSet presAssocID="{B02E66A4-06C5-4561-B722-B6B2FE085960}" presName="root2" presStyleCnt="0"/>
      <dgm:spPr/>
    </dgm:pt>
    <dgm:pt modelId="{448AF4F2-23FB-41E7-8E89-71F2864969BC}" type="pres">
      <dgm:prSet presAssocID="{B02E66A4-06C5-4561-B722-B6B2FE085960}" presName="LevelTwoTextNode" presStyleLbl="node2" presStyleIdx="1" presStyleCnt="6" custScaleY="129043">
        <dgm:presLayoutVars>
          <dgm:chPref val="3"/>
        </dgm:presLayoutVars>
      </dgm:prSet>
      <dgm:spPr/>
    </dgm:pt>
    <dgm:pt modelId="{26CA28AF-739F-40AD-BA49-A27239BB875C}" type="pres">
      <dgm:prSet presAssocID="{B02E66A4-06C5-4561-B722-B6B2FE085960}" presName="level3hierChild" presStyleCnt="0"/>
      <dgm:spPr/>
    </dgm:pt>
    <dgm:pt modelId="{37554ABB-D8AB-4A96-82B2-6088B4586075}" type="pres">
      <dgm:prSet presAssocID="{63F871AF-2993-4B4D-A3F0-FC499374FCB0}" presName="conn2-1" presStyleLbl="parChTrans1D3" presStyleIdx="1" presStyleCnt="6"/>
      <dgm:spPr/>
    </dgm:pt>
    <dgm:pt modelId="{D948E13F-2BD3-47BD-A490-9E310252FBD2}" type="pres">
      <dgm:prSet presAssocID="{63F871AF-2993-4B4D-A3F0-FC499374FCB0}" presName="connTx" presStyleLbl="parChTrans1D3" presStyleIdx="1" presStyleCnt="6"/>
      <dgm:spPr/>
    </dgm:pt>
    <dgm:pt modelId="{381A231C-BC0E-44CA-876E-92758E6C9CE5}" type="pres">
      <dgm:prSet presAssocID="{2A0F8843-376F-4DBD-855F-36269E2AAEA6}" presName="root2" presStyleCnt="0"/>
      <dgm:spPr/>
    </dgm:pt>
    <dgm:pt modelId="{8F684B78-973D-43C4-BABC-C5E577108E2E}" type="pres">
      <dgm:prSet presAssocID="{2A0F8843-376F-4DBD-855F-36269E2AAEA6}" presName="LevelTwoTextNode" presStyleLbl="node3" presStyleIdx="1" presStyleCnt="6">
        <dgm:presLayoutVars>
          <dgm:chPref val="3"/>
        </dgm:presLayoutVars>
      </dgm:prSet>
      <dgm:spPr/>
    </dgm:pt>
    <dgm:pt modelId="{1497ADFD-23FB-49F0-A041-30926317CC1D}" type="pres">
      <dgm:prSet presAssocID="{2A0F8843-376F-4DBD-855F-36269E2AAEA6}" presName="level3hierChild" presStyleCnt="0"/>
      <dgm:spPr/>
    </dgm:pt>
    <dgm:pt modelId="{93D7F2E1-2C98-48A7-B3E9-CF10676680BB}" type="pres">
      <dgm:prSet presAssocID="{209647FB-2476-4FE8-BC9C-32B86A02A3F5}" presName="conn2-1" presStyleLbl="parChTrans1D2" presStyleIdx="2" presStyleCnt="6"/>
      <dgm:spPr/>
    </dgm:pt>
    <dgm:pt modelId="{4CD89D08-AA55-4373-B8F3-8F46129DBB38}" type="pres">
      <dgm:prSet presAssocID="{209647FB-2476-4FE8-BC9C-32B86A02A3F5}" presName="connTx" presStyleLbl="parChTrans1D2" presStyleIdx="2" presStyleCnt="6"/>
      <dgm:spPr/>
    </dgm:pt>
    <dgm:pt modelId="{71971D64-0911-41AF-A278-4C4A153E7764}" type="pres">
      <dgm:prSet presAssocID="{7D73E998-3954-4C8E-8661-D916AF862B6C}" presName="root2" presStyleCnt="0"/>
      <dgm:spPr/>
    </dgm:pt>
    <dgm:pt modelId="{142A5098-5D6B-4B20-8261-11E674AFC865}" type="pres">
      <dgm:prSet presAssocID="{7D73E998-3954-4C8E-8661-D916AF862B6C}" presName="LevelTwoTextNode" presStyleLbl="node2" presStyleIdx="2" presStyleCnt="6" custScaleY="129043">
        <dgm:presLayoutVars>
          <dgm:chPref val="3"/>
        </dgm:presLayoutVars>
      </dgm:prSet>
      <dgm:spPr/>
    </dgm:pt>
    <dgm:pt modelId="{396FFF7F-D8CF-4442-AEAC-8F307C8F9970}" type="pres">
      <dgm:prSet presAssocID="{7D73E998-3954-4C8E-8661-D916AF862B6C}" presName="level3hierChild" presStyleCnt="0"/>
      <dgm:spPr/>
    </dgm:pt>
    <dgm:pt modelId="{0C243D69-0D6C-419E-906C-4BE5122306A8}" type="pres">
      <dgm:prSet presAssocID="{D93E57D9-F78A-4587-A200-CC32D88369D4}" presName="conn2-1" presStyleLbl="parChTrans1D3" presStyleIdx="2" presStyleCnt="6"/>
      <dgm:spPr/>
    </dgm:pt>
    <dgm:pt modelId="{33624608-6AF4-40DB-8F00-CE19AB89B34D}" type="pres">
      <dgm:prSet presAssocID="{D93E57D9-F78A-4587-A200-CC32D88369D4}" presName="connTx" presStyleLbl="parChTrans1D3" presStyleIdx="2" presStyleCnt="6"/>
      <dgm:spPr/>
    </dgm:pt>
    <dgm:pt modelId="{EF24FEC5-7488-47A6-9A6C-D224213D4D94}" type="pres">
      <dgm:prSet presAssocID="{B431DBF2-FE8D-4B00-B743-04307FEC21B8}" presName="root2" presStyleCnt="0"/>
      <dgm:spPr/>
    </dgm:pt>
    <dgm:pt modelId="{5349361B-85B1-4A4C-BBB8-DD724202811B}" type="pres">
      <dgm:prSet presAssocID="{B431DBF2-FE8D-4B00-B743-04307FEC21B8}" presName="LevelTwoTextNode" presStyleLbl="node3" presStyleIdx="2" presStyleCnt="6">
        <dgm:presLayoutVars>
          <dgm:chPref val="3"/>
        </dgm:presLayoutVars>
      </dgm:prSet>
      <dgm:spPr/>
    </dgm:pt>
    <dgm:pt modelId="{5F2F36FA-A7ED-4CDE-BA6D-8C1333CB81C3}" type="pres">
      <dgm:prSet presAssocID="{B431DBF2-FE8D-4B00-B743-04307FEC21B8}" presName="level3hierChild" presStyleCnt="0"/>
      <dgm:spPr/>
    </dgm:pt>
    <dgm:pt modelId="{49283757-D6BD-4AD4-8093-D80CAEFDC03E}" type="pres">
      <dgm:prSet presAssocID="{BE20B5AD-69C0-4E58-B24F-6C5F36166317}" presName="conn2-1" presStyleLbl="parChTrans1D2" presStyleIdx="3" presStyleCnt="6"/>
      <dgm:spPr/>
    </dgm:pt>
    <dgm:pt modelId="{22789755-1760-4210-BBC7-B7CF6E9B41D1}" type="pres">
      <dgm:prSet presAssocID="{BE20B5AD-69C0-4E58-B24F-6C5F36166317}" presName="connTx" presStyleLbl="parChTrans1D2" presStyleIdx="3" presStyleCnt="6"/>
      <dgm:spPr/>
    </dgm:pt>
    <dgm:pt modelId="{6CBD3E2D-0E99-43A1-AFE8-ECC6CF297C0B}" type="pres">
      <dgm:prSet presAssocID="{3A166B13-2ED3-428E-9B18-33BF6498C6AF}" presName="root2" presStyleCnt="0"/>
      <dgm:spPr/>
    </dgm:pt>
    <dgm:pt modelId="{156C437A-518E-4529-8D18-190700E6251A}" type="pres">
      <dgm:prSet presAssocID="{3A166B13-2ED3-428E-9B18-33BF6498C6AF}" presName="LevelTwoTextNode" presStyleLbl="node2" presStyleIdx="3" presStyleCnt="6">
        <dgm:presLayoutVars>
          <dgm:chPref val="3"/>
        </dgm:presLayoutVars>
      </dgm:prSet>
      <dgm:spPr/>
    </dgm:pt>
    <dgm:pt modelId="{FBF867D8-0A75-4446-8471-584F7C47F527}" type="pres">
      <dgm:prSet presAssocID="{3A166B13-2ED3-428E-9B18-33BF6498C6AF}" presName="level3hierChild" presStyleCnt="0"/>
      <dgm:spPr/>
    </dgm:pt>
    <dgm:pt modelId="{A8C8C216-9638-4B5A-948A-2460C66EE6EC}" type="pres">
      <dgm:prSet presAssocID="{82E86984-D3BC-4A51-8E8F-062DD1CE56D7}" presName="conn2-1" presStyleLbl="parChTrans1D3" presStyleIdx="3" presStyleCnt="6"/>
      <dgm:spPr/>
    </dgm:pt>
    <dgm:pt modelId="{8586D16C-AB24-4928-917A-7F9D91C13448}" type="pres">
      <dgm:prSet presAssocID="{82E86984-D3BC-4A51-8E8F-062DD1CE56D7}" presName="connTx" presStyleLbl="parChTrans1D3" presStyleIdx="3" presStyleCnt="6"/>
      <dgm:spPr/>
    </dgm:pt>
    <dgm:pt modelId="{E1DE243B-FFCF-465C-A6A4-63E48EDA25FF}" type="pres">
      <dgm:prSet presAssocID="{79920FF8-7BA6-4F3E-800D-D1D009F46097}" presName="root2" presStyleCnt="0"/>
      <dgm:spPr/>
    </dgm:pt>
    <dgm:pt modelId="{1CE0791A-8591-4D2D-AD78-C3D7CDAE3258}" type="pres">
      <dgm:prSet presAssocID="{79920FF8-7BA6-4F3E-800D-D1D009F46097}" presName="LevelTwoTextNode" presStyleLbl="node3" presStyleIdx="3" presStyleCnt="6">
        <dgm:presLayoutVars>
          <dgm:chPref val="3"/>
        </dgm:presLayoutVars>
      </dgm:prSet>
      <dgm:spPr/>
    </dgm:pt>
    <dgm:pt modelId="{E0C72422-4606-4F51-8DC8-3C32192C3D9E}" type="pres">
      <dgm:prSet presAssocID="{79920FF8-7BA6-4F3E-800D-D1D009F46097}" presName="level3hierChild" presStyleCnt="0"/>
      <dgm:spPr/>
    </dgm:pt>
    <dgm:pt modelId="{24EF516B-AA38-4F87-8328-E1E9AC9413E5}" type="pres">
      <dgm:prSet presAssocID="{FF0B1C2F-EDB5-4454-A15C-6A38B5EE795F}" presName="conn2-1" presStyleLbl="parChTrans1D2" presStyleIdx="4" presStyleCnt="6"/>
      <dgm:spPr/>
    </dgm:pt>
    <dgm:pt modelId="{6E0073B2-4C9D-4739-B334-B9FEEC17B2A8}" type="pres">
      <dgm:prSet presAssocID="{FF0B1C2F-EDB5-4454-A15C-6A38B5EE795F}" presName="connTx" presStyleLbl="parChTrans1D2" presStyleIdx="4" presStyleCnt="6"/>
      <dgm:spPr/>
    </dgm:pt>
    <dgm:pt modelId="{9188DB04-FD27-455D-A836-B490DE1681FB}" type="pres">
      <dgm:prSet presAssocID="{012F3CD8-D911-45A8-9CCC-D370BA2E7602}" presName="root2" presStyleCnt="0"/>
      <dgm:spPr/>
    </dgm:pt>
    <dgm:pt modelId="{7A694ED4-B61C-4FD5-BB59-F0DEA209F75F}" type="pres">
      <dgm:prSet presAssocID="{012F3CD8-D911-45A8-9CCC-D370BA2E7602}" presName="LevelTwoTextNode" presStyleLbl="node2" presStyleIdx="4" presStyleCnt="6">
        <dgm:presLayoutVars>
          <dgm:chPref val="3"/>
        </dgm:presLayoutVars>
      </dgm:prSet>
      <dgm:spPr/>
    </dgm:pt>
    <dgm:pt modelId="{79B88410-72F7-4D5F-844D-BF6E8A9F1E7C}" type="pres">
      <dgm:prSet presAssocID="{012F3CD8-D911-45A8-9CCC-D370BA2E7602}" presName="level3hierChild" presStyleCnt="0"/>
      <dgm:spPr/>
    </dgm:pt>
    <dgm:pt modelId="{9DFFE1AB-FDB7-444C-B6F2-3B974807B9DE}" type="pres">
      <dgm:prSet presAssocID="{EF3A9458-6688-4519-AA4B-97E9F2312C07}" presName="conn2-1" presStyleLbl="parChTrans1D3" presStyleIdx="4" presStyleCnt="6"/>
      <dgm:spPr/>
    </dgm:pt>
    <dgm:pt modelId="{FF662B42-9E77-475C-958D-F6905D5F7AF0}" type="pres">
      <dgm:prSet presAssocID="{EF3A9458-6688-4519-AA4B-97E9F2312C07}" presName="connTx" presStyleLbl="parChTrans1D3" presStyleIdx="4" presStyleCnt="6"/>
      <dgm:spPr/>
    </dgm:pt>
    <dgm:pt modelId="{4F063E40-93CC-4207-9469-5FA3AF7349B1}" type="pres">
      <dgm:prSet presAssocID="{4790B135-5BFA-4D01-990F-9284A15A2687}" presName="root2" presStyleCnt="0"/>
      <dgm:spPr/>
    </dgm:pt>
    <dgm:pt modelId="{0E1E0B58-A786-4DA2-9AEF-88BF36C49069}" type="pres">
      <dgm:prSet presAssocID="{4790B135-5BFA-4D01-990F-9284A15A2687}" presName="LevelTwoTextNode" presStyleLbl="node3" presStyleIdx="4" presStyleCnt="6">
        <dgm:presLayoutVars>
          <dgm:chPref val="3"/>
        </dgm:presLayoutVars>
      </dgm:prSet>
      <dgm:spPr/>
    </dgm:pt>
    <dgm:pt modelId="{DFBEE300-DD9E-47CE-AB46-70EA8ADF4660}" type="pres">
      <dgm:prSet presAssocID="{4790B135-5BFA-4D01-990F-9284A15A2687}" presName="level3hierChild" presStyleCnt="0"/>
      <dgm:spPr/>
    </dgm:pt>
    <dgm:pt modelId="{CE7D933B-B474-4B69-A6AA-B3D4E83BBB8B}" type="pres">
      <dgm:prSet presAssocID="{39AEC1DC-3069-4832-9FBD-77522C198C9B}" presName="conn2-1" presStyleLbl="parChTrans1D2" presStyleIdx="5" presStyleCnt="6"/>
      <dgm:spPr/>
    </dgm:pt>
    <dgm:pt modelId="{678F0E91-67C5-4EB4-B89A-C628000B3D58}" type="pres">
      <dgm:prSet presAssocID="{39AEC1DC-3069-4832-9FBD-77522C198C9B}" presName="connTx" presStyleLbl="parChTrans1D2" presStyleIdx="5" presStyleCnt="6"/>
      <dgm:spPr/>
    </dgm:pt>
    <dgm:pt modelId="{C85C3854-0200-4EA5-8E57-8F6D7BA8EDCE}" type="pres">
      <dgm:prSet presAssocID="{F1EF1A96-0D56-4671-B107-CA65B0E591E0}" presName="root2" presStyleCnt="0"/>
      <dgm:spPr/>
    </dgm:pt>
    <dgm:pt modelId="{D2BBF7B2-4AFB-45F2-AB26-5CB7A67C8240}" type="pres">
      <dgm:prSet presAssocID="{F1EF1A96-0D56-4671-B107-CA65B0E591E0}" presName="LevelTwoTextNode" presStyleLbl="node2" presStyleIdx="5" presStyleCnt="6">
        <dgm:presLayoutVars>
          <dgm:chPref val="3"/>
        </dgm:presLayoutVars>
      </dgm:prSet>
      <dgm:spPr/>
    </dgm:pt>
    <dgm:pt modelId="{E80BDF8A-FE38-4FD2-8F0E-DD3036541A85}" type="pres">
      <dgm:prSet presAssocID="{F1EF1A96-0D56-4671-B107-CA65B0E591E0}" presName="level3hierChild" presStyleCnt="0"/>
      <dgm:spPr/>
    </dgm:pt>
    <dgm:pt modelId="{9CBA16D1-A543-408E-9452-8DE0DC493B32}" type="pres">
      <dgm:prSet presAssocID="{EE3315D3-C7AA-4652-8654-57832CFB95F1}" presName="conn2-1" presStyleLbl="parChTrans1D3" presStyleIdx="5" presStyleCnt="6"/>
      <dgm:spPr/>
    </dgm:pt>
    <dgm:pt modelId="{19B6E948-ECF4-4433-838C-402C652B7C76}" type="pres">
      <dgm:prSet presAssocID="{EE3315D3-C7AA-4652-8654-57832CFB95F1}" presName="connTx" presStyleLbl="parChTrans1D3" presStyleIdx="5" presStyleCnt="6"/>
      <dgm:spPr/>
    </dgm:pt>
    <dgm:pt modelId="{ED96D01E-7E65-4333-A39F-E6F396140975}" type="pres">
      <dgm:prSet presAssocID="{6B356B82-3AA3-4BC6-8894-298F1B673ADE}" presName="root2" presStyleCnt="0"/>
      <dgm:spPr/>
    </dgm:pt>
    <dgm:pt modelId="{4CAB6295-46D9-4AE0-BA30-857AB067CD48}" type="pres">
      <dgm:prSet presAssocID="{6B356B82-3AA3-4BC6-8894-298F1B673ADE}" presName="LevelTwoTextNode" presStyleLbl="node3" presStyleIdx="5" presStyleCnt="6">
        <dgm:presLayoutVars>
          <dgm:chPref val="3"/>
        </dgm:presLayoutVars>
      </dgm:prSet>
      <dgm:spPr/>
    </dgm:pt>
    <dgm:pt modelId="{39628EA2-32CF-4394-8C41-F1D9F6104345}" type="pres">
      <dgm:prSet presAssocID="{6B356B82-3AA3-4BC6-8894-298F1B673ADE}" presName="level3hierChild" presStyleCnt="0"/>
      <dgm:spPr/>
    </dgm:pt>
  </dgm:ptLst>
  <dgm:cxnLst>
    <dgm:cxn modelId="{F1506502-84E5-4A8A-91C3-CCEE94A3335C}" srcId="{DBF0CA05-329A-4C9A-B98F-28E892E6A8C7}" destId="{012F3CD8-D911-45A8-9CCC-D370BA2E7602}" srcOrd="4" destOrd="0" parTransId="{FF0B1C2F-EDB5-4454-A15C-6A38B5EE795F}" sibTransId="{E1F6B82F-D620-47C4-A83E-E79F11567E65}"/>
    <dgm:cxn modelId="{774CA119-F0D6-4723-B50C-36B73C5D35A8}" type="presOf" srcId="{A33159DD-363A-477C-A2A4-21E5E078F0A0}" destId="{FC893755-6A80-4C76-B2FB-5DC11CB21011}" srcOrd="0" destOrd="0" presId="urn:microsoft.com/office/officeart/2005/8/layout/hierarchy2"/>
    <dgm:cxn modelId="{C957CD19-71D0-4223-8079-A58E0FEA8898}" type="presOf" srcId="{B02E66A4-06C5-4561-B722-B6B2FE085960}" destId="{448AF4F2-23FB-41E7-8E89-71F2864969BC}" srcOrd="0" destOrd="0" presId="urn:microsoft.com/office/officeart/2005/8/layout/hierarchy2"/>
    <dgm:cxn modelId="{11B24D1A-A253-4124-9B0B-7AC53DCC0EE3}" srcId="{F1EF1A96-0D56-4671-B107-CA65B0E591E0}" destId="{6B356B82-3AA3-4BC6-8894-298F1B673ADE}" srcOrd="0" destOrd="0" parTransId="{EE3315D3-C7AA-4652-8654-57832CFB95F1}" sibTransId="{E4BB82D9-7272-405B-9982-588D565610E0}"/>
    <dgm:cxn modelId="{58AEB61B-D078-4745-BEAF-BEEE4BB4BD45}" type="presOf" srcId="{6B356B82-3AA3-4BC6-8894-298F1B673ADE}" destId="{4CAB6295-46D9-4AE0-BA30-857AB067CD48}" srcOrd="0" destOrd="0" presId="urn:microsoft.com/office/officeart/2005/8/layout/hierarchy2"/>
    <dgm:cxn modelId="{8653461F-151A-4421-988E-ACC878A906C9}" srcId="{B02E66A4-06C5-4561-B722-B6B2FE085960}" destId="{2A0F8843-376F-4DBD-855F-36269E2AAEA6}" srcOrd="0" destOrd="0" parTransId="{63F871AF-2993-4B4D-A3F0-FC499374FCB0}" sibTransId="{5AA507A3-68BD-4FBA-8385-779668D21846}"/>
    <dgm:cxn modelId="{08941021-BC7E-4618-9158-6B08966B4DC1}" type="presOf" srcId="{7D73E998-3954-4C8E-8661-D916AF862B6C}" destId="{142A5098-5D6B-4B20-8261-11E674AFC865}" srcOrd="0" destOrd="0" presId="urn:microsoft.com/office/officeart/2005/8/layout/hierarchy2"/>
    <dgm:cxn modelId="{23140E22-8EC8-4306-9919-20E20633B895}" type="presOf" srcId="{6D43834E-F747-4317-B584-4D81CF3BAF21}" destId="{C6A18B42-8D4B-4F62-8236-B454552943FD}" srcOrd="0" destOrd="0" presId="urn:microsoft.com/office/officeart/2005/8/layout/hierarchy2"/>
    <dgm:cxn modelId="{527A2723-B4F7-4FCA-89B3-642316DC7450}" type="presOf" srcId="{D93E57D9-F78A-4587-A200-CC32D88369D4}" destId="{0C243D69-0D6C-419E-906C-4BE5122306A8}" srcOrd="0" destOrd="0" presId="urn:microsoft.com/office/officeart/2005/8/layout/hierarchy2"/>
    <dgm:cxn modelId="{DCB0EA23-96BC-4188-8035-EA6F0D22651E}" type="presOf" srcId="{4790B135-5BFA-4D01-990F-9284A15A2687}" destId="{0E1E0B58-A786-4DA2-9AEF-88BF36C49069}" srcOrd="0" destOrd="0" presId="urn:microsoft.com/office/officeart/2005/8/layout/hierarchy2"/>
    <dgm:cxn modelId="{7D8A772D-7748-4212-B8C3-00D0C90349FB}" type="presOf" srcId="{D93E57D9-F78A-4587-A200-CC32D88369D4}" destId="{33624608-6AF4-40DB-8F00-CE19AB89B34D}" srcOrd="1" destOrd="0" presId="urn:microsoft.com/office/officeart/2005/8/layout/hierarchy2"/>
    <dgm:cxn modelId="{7F00365F-474C-4432-8C59-FC2250940577}" type="presOf" srcId="{1FC12A58-BE38-42BA-A400-82700CB4CF86}" destId="{9FDE83BD-E73E-4686-8560-05FF94FBA132}" srcOrd="1" destOrd="0" presId="urn:microsoft.com/office/officeart/2005/8/layout/hierarchy2"/>
    <dgm:cxn modelId="{25E8BC62-75D6-4043-BCB4-609D9FADC0CF}" type="presOf" srcId="{82E86984-D3BC-4A51-8E8F-062DD1CE56D7}" destId="{8586D16C-AB24-4928-917A-7F9D91C13448}" srcOrd="1" destOrd="0" presId="urn:microsoft.com/office/officeart/2005/8/layout/hierarchy2"/>
    <dgm:cxn modelId="{413A0A43-D46F-4F13-9549-F9C99BED3208}" type="presOf" srcId="{209647FB-2476-4FE8-BC9C-32B86A02A3F5}" destId="{4CD89D08-AA55-4373-B8F3-8F46129DBB38}" srcOrd="1" destOrd="0" presId="urn:microsoft.com/office/officeart/2005/8/layout/hierarchy2"/>
    <dgm:cxn modelId="{D853FC43-887A-41B3-A73C-80A622DA2A49}" type="presOf" srcId="{180E5C3F-E5BC-46EB-95BC-86C675EFCBE6}" destId="{F6BADE7D-9090-46E2-8B5C-F9B8D5CDB734}" srcOrd="0" destOrd="0" presId="urn:microsoft.com/office/officeart/2005/8/layout/hierarchy2"/>
    <dgm:cxn modelId="{612BB744-A43B-4E93-B077-DEF23BCE87C0}" type="presOf" srcId="{63F871AF-2993-4B4D-A3F0-FC499374FCB0}" destId="{D948E13F-2BD3-47BD-A490-9E310252FBD2}" srcOrd="1" destOrd="0" presId="urn:microsoft.com/office/officeart/2005/8/layout/hierarchy2"/>
    <dgm:cxn modelId="{3FB2286A-5DA7-4539-BB5F-1F0D4B8CD20C}" srcId="{DBF0CA05-329A-4C9A-B98F-28E892E6A8C7}" destId="{3A166B13-2ED3-428E-9B18-33BF6498C6AF}" srcOrd="3" destOrd="0" parTransId="{BE20B5AD-69C0-4E58-B24F-6C5F36166317}" sibTransId="{F31D7E7E-2BDB-40E7-B541-F8419295EC31}"/>
    <dgm:cxn modelId="{A4452E51-B269-4A16-A7AC-84DD9FAF9FAC}" srcId="{3A166B13-2ED3-428E-9B18-33BF6498C6AF}" destId="{79920FF8-7BA6-4F3E-800D-D1D009F46097}" srcOrd="0" destOrd="0" parTransId="{82E86984-D3BC-4A51-8E8F-062DD1CE56D7}" sibTransId="{31A8E934-3860-4071-93FC-9997BB607428}"/>
    <dgm:cxn modelId="{2D3BC371-747E-4ED1-B73B-56F553719B3F}" type="presOf" srcId="{79920FF8-7BA6-4F3E-800D-D1D009F46097}" destId="{1CE0791A-8591-4D2D-AD78-C3D7CDAE3258}" srcOrd="0" destOrd="0" presId="urn:microsoft.com/office/officeart/2005/8/layout/hierarchy2"/>
    <dgm:cxn modelId="{E6458572-4D0B-45FF-9806-CB45C852EFDC}" type="presOf" srcId="{EF3A9458-6688-4519-AA4B-97E9F2312C07}" destId="{9DFFE1AB-FDB7-444C-B6F2-3B974807B9DE}" srcOrd="0" destOrd="0" presId="urn:microsoft.com/office/officeart/2005/8/layout/hierarchy2"/>
    <dgm:cxn modelId="{0E37C072-CB47-43CE-8FE5-23723BE6866B}" type="presOf" srcId="{63F871AF-2993-4B4D-A3F0-FC499374FCB0}" destId="{37554ABB-D8AB-4A96-82B2-6088B4586075}" srcOrd="0" destOrd="0" presId="urn:microsoft.com/office/officeart/2005/8/layout/hierarchy2"/>
    <dgm:cxn modelId="{592C3978-4E7A-4FF0-B984-1298092A6DEC}" srcId="{012F3CD8-D911-45A8-9CCC-D370BA2E7602}" destId="{4790B135-5BFA-4D01-990F-9284A15A2687}" srcOrd="0" destOrd="0" parTransId="{EF3A9458-6688-4519-AA4B-97E9F2312C07}" sibTransId="{ED21F0C1-7466-4A86-9742-039E5974439E}"/>
    <dgm:cxn modelId="{59DB2B80-70DA-4C6C-B144-8090B1CE9238}" srcId="{DBF0CA05-329A-4C9A-B98F-28E892E6A8C7}" destId="{B02E66A4-06C5-4561-B722-B6B2FE085960}" srcOrd="1" destOrd="0" parTransId="{180E5C3F-E5BC-46EB-95BC-86C675EFCBE6}" sibTransId="{F280AA2D-1389-4C44-8FFE-794E18AB54E5}"/>
    <dgm:cxn modelId="{876D7582-E3DB-481B-991E-E260AF7F5372}" type="presOf" srcId="{39AEC1DC-3069-4832-9FBD-77522C198C9B}" destId="{678F0E91-67C5-4EB4-B89A-C628000B3D58}" srcOrd="1" destOrd="0" presId="urn:microsoft.com/office/officeart/2005/8/layout/hierarchy2"/>
    <dgm:cxn modelId="{F44F3685-6801-4301-81CF-F9BBC2C43277}" type="presOf" srcId="{EF3A9458-6688-4519-AA4B-97E9F2312C07}" destId="{FF662B42-9E77-475C-958D-F6905D5F7AF0}" srcOrd="1" destOrd="0" presId="urn:microsoft.com/office/officeart/2005/8/layout/hierarchy2"/>
    <dgm:cxn modelId="{171BFA88-6709-4E8C-9BD7-9C7E356826C8}" type="presOf" srcId="{3A166B13-2ED3-428E-9B18-33BF6498C6AF}" destId="{156C437A-518E-4529-8D18-190700E6251A}" srcOrd="0" destOrd="0" presId="urn:microsoft.com/office/officeart/2005/8/layout/hierarchy2"/>
    <dgm:cxn modelId="{D01BF789-7A94-4CF9-96D0-E1E866D1A5C8}" type="presOf" srcId="{FF0B1C2F-EDB5-4454-A15C-6A38B5EE795F}" destId="{24EF516B-AA38-4F87-8328-E1E9AC9413E5}" srcOrd="0" destOrd="0" presId="urn:microsoft.com/office/officeart/2005/8/layout/hierarchy2"/>
    <dgm:cxn modelId="{885C818D-E827-4438-82E7-D012BF61D54A}" type="presOf" srcId="{39AEC1DC-3069-4832-9FBD-77522C198C9B}" destId="{CE7D933B-B474-4B69-A6AA-B3D4E83BBB8B}" srcOrd="0" destOrd="0" presId="urn:microsoft.com/office/officeart/2005/8/layout/hierarchy2"/>
    <dgm:cxn modelId="{47BE578F-ECD4-43B7-BDB0-E0E78549832F}" type="presOf" srcId="{DBF0CA05-329A-4C9A-B98F-28E892E6A8C7}" destId="{0263F990-4A96-4F3D-98D4-3BB0CD6AA529}" srcOrd="0" destOrd="0" presId="urn:microsoft.com/office/officeart/2005/8/layout/hierarchy2"/>
    <dgm:cxn modelId="{D52FEF90-454C-4EE9-930D-F5FB6DF80D89}" type="presOf" srcId="{F1EF1A96-0D56-4671-B107-CA65B0E591E0}" destId="{D2BBF7B2-4AFB-45F2-AB26-5CB7A67C8240}" srcOrd="0" destOrd="0" presId="urn:microsoft.com/office/officeart/2005/8/layout/hierarchy2"/>
    <dgm:cxn modelId="{35C7D291-AA64-4853-B7B1-14577FEFA16C}" type="presOf" srcId="{5DB58BA7-F43E-408C-AD36-AAC3B94F1350}" destId="{B3B44FE1-6870-40ED-8AD4-B6229E86671D}" srcOrd="1" destOrd="0" presId="urn:microsoft.com/office/officeart/2005/8/layout/hierarchy2"/>
    <dgm:cxn modelId="{F157139E-9184-4FDD-9351-C8A7039F8568}" type="presOf" srcId="{82E86984-D3BC-4A51-8E8F-062DD1CE56D7}" destId="{A8C8C216-9638-4B5A-948A-2460C66EE6EC}" srcOrd="0" destOrd="0" presId="urn:microsoft.com/office/officeart/2005/8/layout/hierarchy2"/>
    <dgm:cxn modelId="{0B323D9F-5378-4AFD-B160-D19E931ECB43}" type="presOf" srcId="{BE20B5AD-69C0-4E58-B24F-6C5F36166317}" destId="{22789755-1760-4210-BBC7-B7CF6E9B41D1}" srcOrd="1" destOrd="0" presId="urn:microsoft.com/office/officeart/2005/8/layout/hierarchy2"/>
    <dgm:cxn modelId="{5761749F-21A6-4E69-80FD-EDF6D01F51FD}" type="presOf" srcId="{FF0B1C2F-EDB5-4454-A15C-6A38B5EE795F}" destId="{6E0073B2-4C9D-4739-B334-B9FEEC17B2A8}" srcOrd="1" destOrd="0" presId="urn:microsoft.com/office/officeart/2005/8/layout/hierarchy2"/>
    <dgm:cxn modelId="{C72B2BA4-74E9-47A5-91E4-A6FC0C813985}" type="presOf" srcId="{1FC12A58-BE38-42BA-A400-82700CB4CF86}" destId="{E8A919D4-1CD0-47C3-A89A-1D849462EF13}" srcOrd="0" destOrd="0" presId="urn:microsoft.com/office/officeart/2005/8/layout/hierarchy2"/>
    <dgm:cxn modelId="{D65104A6-4DA4-44C0-8802-3126CA924735}" srcId="{DBF0CA05-329A-4C9A-B98F-28E892E6A8C7}" destId="{A33159DD-363A-477C-A2A4-21E5E078F0A0}" srcOrd="0" destOrd="0" parTransId="{1FC12A58-BE38-42BA-A400-82700CB4CF86}" sibTransId="{7E6D9C8B-D6F8-45D9-A253-556EE93184AB}"/>
    <dgm:cxn modelId="{7EEAF8C1-174D-49C9-A8DC-EC04E6521F8F}" type="presOf" srcId="{012F3CD8-D911-45A8-9CCC-D370BA2E7602}" destId="{7A694ED4-B61C-4FD5-BB59-F0DEA209F75F}" srcOrd="0" destOrd="0" presId="urn:microsoft.com/office/officeart/2005/8/layout/hierarchy2"/>
    <dgm:cxn modelId="{EB5800C3-EE99-4AB7-AC42-27E3D1649BBA}" type="presOf" srcId="{BE20B5AD-69C0-4E58-B24F-6C5F36166317}" destId="{49283757-D6BD-4AD4-8093-D80CAEFDC03E}" srcOrd="0" destOrd="0" presId="urn:microsoft.com/office/officeart/2005/8/layout/hierarchy2"/>
    <dgm:cxn modelId="{FD5BB3C4-46C7-4929-826F-69EB938030A1}" type="presOf" srcId="{6B3CB14D-35F4-49F9-8E43-13C8BCFDB914}" destId="{40A017C2-FB5A-4027-B2F2-D3AC60061B52}" srcOrd="0" destOrd="0" presId="urn:microsoft.com/office/officeart/2005/8/layout/hierarchy2"/>
    <dgm:cxn modelId="{3F04C0C6-95EF-4903-983B-0AD92164850E}" type="presOf" srcId="{5DB58BA7-F43E-408C-AD36-AAC3B94F1350}" destId="{E376173F-A48B-4AFB-B972-B3DCD6C2DD83}" srcOrd="0" destOrd="0" presId="urn:microsoft.com/office/officeart/2005/8/layout/hierarchy2"/>
    <dgm:cxn modelId="{24F19BC7-2EDD-425F-8A75-75F77C78E76F}" srcId="{6D43834E-F747-4317-B584-4D81CF3BAF21}" destId="{DBF0CA05-329A-4C9A-B98F-28E892E6A8C7}" srcOrd="0" destOrd="0" parTransId="{DE502A5E-A6EC-46C4-AFB3-1971507312CF}" sibTransId="{E503CAF2-A1E1-4FBF-9892-B685298AA4E8}"/>
    <dgm:cxn modelId="{13738ADA-49E9-484C-AFEC-FADBD15301B7}" srcId="{7D73E998-3954-4C8E-8661-D916AF862B6C}" destId="{B431DBF2-FE8D-4B00-B743-04307FEC21B8}" srcOrd="0" destOrd="0" parTransId="{D93E57D9-F78A-4587-A200-CC32D88369D4}" sibTransId="{7588D1D3-76F9-4DFF-BFFD-9218A9766296}"/>
    <dgm:cxn modelId="{FB02FBDE-496F-4EA7-9F0D-D57F35328E4F}" srcId="{DBF0CA05-329A-4C9A-B98F-28E892E6A8C7}" destId="{7D73E998-3954-4C8E-8661-D916AF862B6C}" srcOrd="2" destOrd="0" parTransId="{209647FB-2476-4FE8-BC9C-32B86A02A3F5}" sibTransId="{A0071985-0F79-40E4-AE0B-EE5837F2103C}"/>
    <dgm:cxn modelId="{1A6FE4E0-5BB5-458A-85C2-0F4868323C9F}" type="presOf" srcId="{2A0F8843-376F-4DBD-855F-36269E2AAEA6}" destId="{8F684B78-973D-43C4-BABC-C5E577108E2E}" srcOrd="0" destOrd="0" presId="urn:microsoft.com/office/officeart/2005/8/layout/hierarchy2"/>
    <dgm:cxn modelId="{20C28BE1-E558-4C3D-BB0B-014C00114A13}" srcId="{DBF0CA05-329A-4C9A-B98F-28E892E6A8C7}" destId="{F1EF1A96-0D56-4671-B107-CA65B0E591E0}" srcOrd="5" destOrd="0" parTransId="{39AEC1DC-3069-4832-9FBD-77522C198C9B}" sibTransId="{8E67848A-F231-4C55-A7FE-6562240BFE7A}"/>
    <dgm:cxn modelId="{51D4CCE3-3FC3-4951-9314-16E7456EADEE}" srcId="{A33159DD-363A-477C-A2A4-21E5E078F0A0}" destId="{6B3CB14D-35F4-49F9-8E43-13C8BCFDB914}" srcOrd="0" destOrd="0" parTransId="{5DB58BA7-F43E-408C-AD36-AAC3B94F1350}" sibTransId="{F5ABC0F8-37AA-406A-9B4D-2C4AEA0AD4D7}"/>
    <dgm:cxn modelId="{9DA442E5-BB4C-4D1D-9537-69499C619135}" type="presOf" srcId="{180E5C3F-E5BC-46EB-95BC-86C675EFCBE6}" destId="{ED373477-9900-476E-84F0-65EDC65297DB}" srcOrd="1" destOrd="0" presId="urn:microsoft.com/office/officeart/2005/8/layout/hierarchy2"/>
    <dgm:cxn modelId="{00E2E3F1-4D4C-40AB-A4BB-1DA6D473E4F9}" type="presOf" srcId="{209647FB-2476-4FE8-BC9C-32B86A02A3F5}" destId="{93D7F2E1-2C98-48A7-B3E9-CF10676680BB}" srcOrd="0" destOrd="0" presId="urn:microsoft.com/office/officeart/2005/8/layout/hierarchy2"/>
    <dgm:cxn modelId="{1AE850F9-26C8-4600-830B-FF4E84A4B098}" type="presOf" srcId="{EE3315D3-C7AA-4652-8654-57832CFB95F1}" destId="{9CBA16D1-A543-408E-9452-8DE0DC493B32}" srcOrd="0" destOrd="0" presId="urn:microsoft.com/office/officeart/2005/8/layout/hierarchy2"/>
    <dgm:cxn modelId="{005412FC-DB18-4032-BDFE-301DC87BE65B}" type="presOf" srcId="{EE3315D3-C7AA-4652-8654-57832CFB95F1}" destId="{19B6E948-ECF4-4433-838C-402C652B7C76}" srcOrd="1" destOrd="0" presId="urn:microsoft.com/office/officeart/2005/8/layout/hierarchy2"/>
    <dgm:cxn modelId="{C3F43CFE-5CD1-43DA-86A1-5DFA903842A6}" type="presOf" srcId="{B431DBF2-FE8D-4B00-B743-04307FEC21B8}" destId="{5349361B-85B1-4A4C-BBB8-DD724202811B}" srcOrd="0" destOrd="0" presId="urn:microsoft.com/office/officeart/2005/8/layout/hierarchy2"/>
    <dgm:cxn modelId="{B0F91253-4A9F-49A7-B705-FADBB33E54D9}" type="presParOf" srcId="{C6A18B42-8D4B-4F62-8236-B454552943FD}" destId="{C0464EE9-1A09-4748-BBC5-D388EE535E4E}" srcOrd="0" destOrd="0" presId="urn:microsoft.com/office/officeart/2005/8/layout/hierarchy2"/>
    <dgm:cxn modelId="{FBCB68DE-42EB-47AD-AEEE-5791339C49E5}" type="presParOf" srcId="{C0464EE9-1A09-4748-BBC5-D388EE535E4E}" destId="{0263F990-4A96-4F3D-98D4-3BB0CD6AA529}" srcOrd="0" destOrd="0" presId="urn:microsoft.com/office/officeart/2005/8/layout/hierarchy2"/>
    <dgm:cxn modelId="{5C797C2D-5D50-4527-B951-460808FEDA2C}" type="presParOf" srcId="{C0464EE9-1A09-4748-BBC5-D388EE535E4E}" destId="{538E7223-D336-4440-8A2B-5A1C9CF23196}" srcOrd="1" destOrd="0" presId="urn:microsoft.com/office/officeart/2005/8/layout/hierarchy2"/>
    <dgm:cxn modelId="{E73A1B7F-C7E2-4864-8F12-68FA939B61CB}" type="presParOf" srcId="{538E7223-D336-4440-8A2B-5A1C9CF23196}" destId="{E8A919D4-1CD0-47C3-A89A-1D849462EF13}" srcOrd="0" destOrd="0" presId="urn:microsoft.com/office/officeart/2005/8/layout/hierarchy2"/>
    <dgm:cxn modelId="{1087AE99-4214-4D37-AA55-3B3C988880A3}" type="presParOf" srcId="{E8A919D4-1CD0-47C3-A89A-1D849462EF13}" destId="{9FDE83BD-E73E-4686-8560-05FF94FBA132}" srcOrd="0" destOrd="0" presId="urn:microsoft.com/office/officeart/2005/8/layout/hierarchy2"/>
    <dgm:cxn modelId="{3053DE6B-8E3C-4708-9406-0B892B3FAFFD}" type="presParOf" srcId="{538E7223-D336-4440-8A2B-5A1C9CF23196}" destId="{977369B1-625E-48DF-9F48-34990931AE61}" srcOrd="1" destOrd="0" presId="urn:microsoft.com/office/officeart/2005/8/layout/hierarchy2"/>
    <dgm:cxn modelId="{B2C16A51-8915-4E2A-A3A9-98E2A8614995}" type="presParOf" srcId="{977369B1-625E-48DF-9F48-34990931AE61}" destId="{FC893755-6A80-4C76-B2FB-5DC11CB21011}" srcOrd="0" destOrd="0" presId="urn:microsoft.com/office/officeart/2005/8/layout/hierarchy2"/>
    <dgm:cxn modelId="{47AD3B4A-13D2-42F7-BC70-DFEA30C24767}" type="presParOf" srcId="{977369B1-625E-48DF-9F48-34990931AE61}" destId="{3E015074-018D-4DD3-9222-78113ADC0876}" srcOrd="1" destOrd="0" presId="urn:microsoft.com/office/officeart/2005/8/layout/hierarchy2"/>
    <dgm:cxn modelId="{565915E0-7E83-43E0-BF46-B428D113AD86}" type="presParOf" srcId="{3E015074-018D-4DD3-9222-78113ADC0876}" destId="{E376173F-A48B-4AFB-B972-B3DCD6C2DD83}" srcOrd="0" destOrd="0" presId="urn:microsoft.com/office/officeart/2005/8/layout/hierarchy2"/>
    <dgm:cxn modelId="{DB508498-0E5F-434D-B7FD-2449315B7CDA}" type="presParOf" srcId="{E376173F-A48B-4AFB-B972-B3DCD6C2DD83}" destId="{B3B44FE1-6870-40ED-8AD4-B6229E86671D}" srcOrd="0" destOrd="0" presId="urn:microsoft.com/office/officeart/2005/8/layout/hierarchy2"/>
    <dgm:cxn modelId="{39184D5C-EAEB-4096-BC9F-ABC31538952B}" type="presParOf" srcId="{3E015074-018D-4DD3-9222-78113ADC0876}" destId="{8B507729-0964-4FD0-9568-CDCD55D37B15}" srcOrd="1" destOrd="0" presId="urn:microsoft.com/office/officeart/2005/8/layout/hierarchy2"/>
    <dgm:cxn modelId="{8E5C27C4-304A-46D5-BD68-709529EC56B2}" type="presParOf" srcId="{8B507729-0964-4FD0-9568-CDCD55D37B15}" destId="{40A017C2-FB5A-4027-B2F2-D3AC60061B52}" srcOrd="0" destOrd="0" presId="urn:microsoft.com/office/officeart/2005/8/layout/hierarchy2"/>
    <dgm:cxn modelId="{C75329D8-D1A3-43C3-AA24-9B4A00F02624}" type="presParOf" srcId="{8B507729-0964-4FD0-9568-CDCD55D37B15}" destId="{82822A0E-E769-4A77-B8B2-9C2E09878B93}" srcOrd="1" destOrd="0" presId="urn:microsoft.com/office/officeart/2005/8/layout/hierarchy2"/>
    <dgm:cxn modelId="{B46DAFDF-3BC6-4444-AB08-3B1CA0C3C35B}" type="presParOf" srcId="{538E7223-D336-4440-8A2B-5A1C9CF23196}" destId="{F6BADE7D-9090-46E2-8B5C-F9B8D5CDB734}" srcOrd="2" destOrd="0" presId="urn:microsoft.com/office/officeart/2005/8/layout/hierarchy2"/>
    <dgm:cxn modelId="{52FD63B5-D0A3-4E3A-8C27-A3D83E96D268}" type="presParOf" srcId="{F6BADE7D-9090-46E2-8B5C-F9B8D5CDB734}" destId="{ED373477-9900-476E-84F0-65EDC65297DB}" srcOrd="0" destOrd="0" presId="urn:microsoft.com/office/officeart/2005/8/layout/hierarchy2"/>
    <dgm:cxn modelId="{E5A63CD8-8749-48FA-B052-5CFF591165AA}" type="presParOf" srcId="{538E7223-D336-4440-8A2B-5A1C9CF23196}" destId="{6DC3E59F-0AC2-48AE-8186-1F141FBD3DC2}" srcOrd="3" destOrd="0" presId="urn:microsoft.com/office/officeart/2005/8/layout/hierarchy2"/>
    <dgm:cxn modelId="{5A07D95A-739E-4C2D-9EF7-4F9E2EA2387D}" type="presParOf" srcId="{6DC3E59F-0AC2-48AE-8186-1F141FBD3DC2}" destId="{448AF4F2-23FB-41E7-8E89-71F2864969BC}" srcOrd="0" destOrd="0" presId="urn:microsoft.com/office/officeart/2005/8/layout/hierarchy2"/>
    <dgm:cxn modelId="{806D6BCB-8C90-4DA0-B8CA-637F581D3501}" type="presParOf" srcId="{6DC3E59F-0AC2-48AE-8186-1F141FBD3DC2}" destId="{26CA28AF-739F-40AD-BA49-A27239BB875C}" srcOrd="1" destOrd="0" presId="urn:microsoft.com/office/officeart/2005/8/layout/hierarchy2"/>
    <dgm:cxn modelId="{EE95A3A6-BF56-4F5F-89D0-9FB3AF141DB1}" type="presParOf" srcId="{26CA28AF-739F-40AD-BA49-A27239BB875C}" destId="{37554ABB-D8AB-4A96-82B2-6088B4586075}" srcOrd="0" destOrd="0" presId="urn:microsoft.com/office/officeart/2005/8/layout/hierarchy2"/>
    <dgm:cxn modelId="{93320DA1-9C27-4E37-A1CF-60D680C7F4BD}" type="presParOf" srcId="{37554ABB-D8AB-4A96-82B2-6088B4586075}" destId="{D948E13F-2BD3-47BD-A490-9E310252FBD2}" srcOrd="0" destOrd="0" presId="urn:microsoft.com/office/officeart/2005/8/layout/hierarchy2"/>
    <dgm:cxn modelId="{89A5FC24-9092-431F-B727-0AA40E81DCBD}" type="presParOf" srcId="{26CA28AF-739F-40AD-BA49-A27239BB875C}" destId="{381A231C-BC0E-44CA-876E-92758E6C9CE5}" srcOrd="1" destOrd="0" presId="urn:microsoft.com/office/officeart/2005/8/layout/hierarchy2"/>
    <dgm:cxn modelId="{449EB2B7-15FC-4DE0-8917-36A01C2213B8}" type="presParOf" srcId="{381A231C-BC0E-44CA-876E-92758E6C9CE5}" destId="{8F684B78-973D-43C4-BABC-C5E577108E2E}" srcOrd="0" destOrd="0" presId="urn:microsoft.com/office/officeart/2005/8/layout/hierarchy2"/>
    <dgm:cxn modelId="{293B12C3-74C9-4C0C-ADC0-708322F1788E}" type="presParOf" srcId="{381A231C-BC0E-44CA-876E-92758E6C9CE5}" destId="{1497ADFD-23FB-49F0-A041-30926317CC1D}" srcOrd="1" destOrd="0" presId="urn:microsoft.com/office/officeart/2005/8/layout/hierarchy2"/>
    <dgm:cxn modelId="{2F2713B3-C20F-44EB-ACB5-3F08BE14C055}" type="presParOf" srcId="{538E7223-D336-4440-8A2B-5A1C9CF23196}" destId="{93D7F2E1-2C98-48A7-B3E9-CF10676680BB}" srcOrd="4" destOrd="0" presId="urn:microsoft.com/office/officeart/2005/8/layout/hierarchy2"/>
    <dgm:cxn modelId="{73AC75B0-A966-448A-B6E4-D9F07F09BD83}" type="presParOf" srcId="{93D7F2E1-2C98-48A7-B3E9-CF10676680BB}" destId="{4CD89D08-AA55-4373-B8F3-8F46129DBB38}" srcOrd="0" destOrd="0" presId="urn:microsoft.com/office/officeart/2005/8/layout/hierarchy2"/>
    <dgm:cxn modelId="{5098847D-47B2-4AC1-A2D5-55248C01A67A}" type="presParOf" srcId="{538E7223-D336-4440-8A2B-5A1C9CF23196}" destId="{71971D64-0911-41AF-A278-4C4A153E7764}" srcOrd="5" destOrd="0" presId="urn:microsoft.com/office/officeart/2005/8/layout/hierarchy2"/>
    <dgm:cxn modelId="{CAE1A31E-FA19-4962-B846-396D1F5E51D7}" type="presParOf" srcId="{71971D64-0911-41AF-A278-4C4A153E7764}" destId="{142A5098-5D6B-4B20-8261-11E674AFC865}" srcOrd="0" destOrd="0" presId="urn:microsoft.com/office/officeart/2005/8/layout/hierarchy2"/>
    <dgm:cxn modelId="{CC5718F8-96F7-44B3-AF51-14136F886F33}" type="presParOf" srcId="{71971D64-0911-41AF-A278-4C4A153E7764}" destId="{396FFF7F-D8CF-4442-AEAC-8F307C8F9970}" srcOrd="1" destOrd="0" presId="urn:microsoft.com/office/officeart/2005/8/layout/hierarchy2"/>
    <dgm:cxn modelId="{5901811D-A44E-4D68-9105-E5E2A76A1960}" type="presParOf" srcId="{396FFF7F-D8CF-4442-AEAC-8F307C8F9970}" destId="{0C243D69-0D6C-419E-906C-4BE5122306A8}" srcOrd="0" destOrd="0" presId="urn:microsoft.com/office/officeart/2005/8/layout/hierarchy2"/>
    <dgm:cxn modelId="{0BEA38ED-AD43-40A3-820D-E7D12D386F80}" type="presParOf" srcId="{0C243D69-0D6C-419E-906C-4BE5122306A8}" destId="{33624608-6AF4-40DB-8F00-CE19AB89B34D}" srcOrd="0" destOrd="0" presId="urn:microsoft.com/office/officeart/2005/8/layout/hierarchy2"/>
    <dgm:cxn modelId="{8006C3E7-5EC7-49AE-A5ED-4EF81E6FE7E4}" type="presParOf" srcId="{396FFF7F-D8CF-4442-AEAC-8F307C8F9970}" destId="{EF24FEC5-7488-47A6-9A6C-D224213D4D94}" srcOrd="1" destOrd="0" presId="urn:microsoft.com/office/officeart/2005/8/layout/hierarchy2"/>
    <dgm:cxn modelId="{2BC0F0C6-BC65-4719-B8E3-186A06222D00}" type="presParOf" srcId="{EF24FEC5-7488-47A6-9A6C-D224213D4D94}" destId="{5349361B-85B1-4A4C-BBB8-DD724202811B}" srcOrd="0" destOrd="0" presId="urn:microsoft.com/office/officeart/2005/8/layout/hierarchy2"/>
    <dgm:cxn modelId="{6F6087C4-CDFF-4F61-9C92-4711B98832B7}" type="presParOf" srcId="{EF24FEC5-7488-47A6-9A6C-D224213D4D94}" destId="{5F2F36FA-A7ED-4CDE-BA6D-8C1333CB81C3}" srcOrd="1" destOrd="0" presId="urn:microsoft.com/office/officeart/2005/8/layout/hierarchy2"/>
    <dgm:cxn modelId="{62B68CD4-9BBD-4564-B34A-9B25AEA53E86}" type="presParOf" srcId="{538E7223-D336-4440-8A2B-5A1C9CF23196}" destId="{49283757-D6BD-4AD4-8093-D80CAEFDC03E}" srcOrd="6" destOrd="0" presId="urn:microsoft.com/office/officeart/2005/8/layout/hierarchy2"/>
    <dgm:cxn modelId="{3124E314-06A3-4710-B623-AB359F73C4AA}" type="presParOf" srcId="{49283757-D6BD-4AD4-8093-D80CAEFDC03E}" destId="{22789755-1760-4210-BBC7-B7CF6E9B41D1}" srcOrd="0" destOrd="0" presId="urn:microsoft.com/office/officeart/2005/8/layout/hierarchy2"/>
    <dgm:cxn modelId="{7FEA170A-B4A8-4493-866A-028011779BF7}" type="presParOf" srcId="{538E7223-D336-4440-8A2B-5A1C9CF23196}" destId="{6CBD3E2D-0E99-43A1-AFE8-ECC6CF297C0B}" srcOrd="7" destOrd="0" presId="urn:microsoft.com/office/officeart/2005/8/layout/hierarchy2"/>
    <dgm:cxn modelId="{9D8EF654-2D4E-489B-81C8-FC1D717CAA11}" type="presParOf" srcId="{6CBD3E2D-0E99-43A1-AFE8-ECC6CF297C0B}" destId="{156C437A-518E-4529-8D18-190700E6251A}" srcOrd="0" destOrd="0" presId="urn:microsoft.com/office/officeart/2005/8/layout/hierarchy2"/>
    <dgm:cxn modelId="{B8D33FED-6BD4-43BF-8DBC-8C59D13447D9}" type="presParOf" srcId="{6CBD3E2D-0E99-43A1-AFE8-ECC6CF297C0B}" destId="{FBF867D8-0A75-4446-8471-584F7C47F527}" srcOrd="1" destOrd="0" presId="urn:microsoft.com/office/officeart/2005/8/layout/hierarchy2"/>
    <dgm:cxn modelId="{F4646300-9CCC-4B39-88A3-03332F519A72}" type="presParOf" srcId="{FBF867D8-0A75-4446-8471-584F7C47F527}" destId="{A8C8C216-9638-4B5A-948A-2460C66EE6EC}" srcOrd="0" destOrd="0" presId="urn:microsoft.com/office/officeart/2005/8/layout/hierarchy2"/>
    <dgm:cxn modelId="{FACCF46B-E97B-45D9-9B3D-6CBA5C224C67}" type="presParOf" srcId="{A8C8C216-9638-4B5A-948A-2460C66EE6EC}" destId="{8586D16C-AB24-4928-917A-7F9D91C13448}" srcOrd="0" destOrd="0" presId="urn:microsoft.com/office/officeart/2005/8/layout/hierarchy2"/>
    <dgm:cxn modelId="{34ADC9DA-776D-4DBE-86B0-0DABF1220667}" type="presParOf" srcId="{FBF867D8-0A75-4446-8471-584F7C47F527}" destId="{E1DE243B-FFCF-465C-A6A4-63E48EDA25FF}" srcOrd="1" destOrd="0" presId="urn:microsoft.com/office/officeart/2005/8/layout/hierarchy2"/>
    <dgm:cxn modelId="{12F07749-3B17-4F0F-ABC8-B09E7F10AF88}" type="presParOf" srcId="{E1DE243B-FFCF-465C-A6A4-63E48EDA25FF}" destId="{1CE0791A-8591-4D2D-AD78-C3D7CDAE3258}" srcOrd="0" destOrd="0" presId="urn:microsoft.com/office/officeart/2005/8/layout/hierarchy2"/>
    <dgm:cxn modelId="{07862F54-64F6-4AD3-AABF-2B74170B62F2}" type="presParOf" srcId="{E1DE243B-FFCF-465C-A6A4-63E48EDA25FF}" destId="{E0C72422-4606-4F51-8DC8-3C32192C3D9E}" srcOrd="1" destOrd="0" presId="urn:microsoft.com/office/officeart/2005/8/layout/hierarchy2"/>
    <dgm:cxn modelId="{89EEB996-C1D4-4237-83DB-AE2024507D5E}" type="presParOf" srcId="{538E7223-D336-4440-8A2B-5A1C9CF23196}" destId="{24EF516B-AA38-4F87-8328-E1E9AC9413E5}" srcOrd="8" destOrd="0" presId="urn:microsoft.com/office/officeart/2005/8/layout/hierarchy2"/>
    <dgm:cxn modelId="{DEDB68D6-A3F6-424B-A500-2D684831346B}" type="presParOf" srcId="{24EF516B-AA38-4F87-8328-E1E9AC9413E5}" destId="{6E0073B2-4C9D-4739-B334-B9FEEC17B2A8}" srcOrd="0" destOrd="0" presId="urn:microsoft.com/office/officeart/2005/8/layout/hierarchy2"/>
    <dgm:cxn modelId="{14E87F81-E8EA-4902-B092-1AFE02E1B5BD}" type="presParOf" srcId="{538E7223-D336-4440-8A2B-5A1C9CF23196}" destId="{9188DB04-FD27-455D-A836-B490DE1681FB}" srcOrd="9" destOrd="0" presId="urn:microsoft.com/office/officeart/2005/8/layout/hierarchy2"/>
    <dgm:cxn modelId="{4E46BAD2-B8C2-4DF5-A93A-8CF803CCDA62}" type="presParOf" srcId="{9188DB04-FD27-455D-A836-B490DE1681FB}" destId="{7A694ED4-B61C-4FD5-BB59-F0DEA209F75F}" srcOrd="0" destOrd="0" presId="urn:microsoft.com/office/officeart/2005/8/layout/hierarchy2"/>
    <dgm:cxn modelId="{7AAF85EC-4A14-423D-AD42-3D80B5A14B8B}" type="presParOf" srcId="{9188DB04-FD27-455D-A836-B490DE1681FB}" destId="{79B88410-72F7-4D5F-844D-BF6E8A9F1E7C}" srcOrd="1" destOrd="0" presId="urn:microsoft.com/office/officeart/2005/8/layout/hierarchy2"/>
    <dgm:cxn modelId="{84B24E4F-6F1D-463D-BBC3-31A3A9242A63}" type="presParOf" srcId="{79B88410-72F7-4D5F-844D-BF6E8A9F1E7C}" destId="{9DFFE1AB-FDB7-444C-B6F2-3B974807B9DE}" srcOrd="0" destOrd="0" presId="urn:microsoft.com/office/officeart/2005/8/layout/hierarchy2"/>
    <dgm:cxn modelId="{A18E836A-D4F7-49E6-9566-59573F0AAD4D}" type="presParOf" srcId="{9DFFE1AB-FDB7-444C-B6F2-3B974807B9DE}" destId="{FF662B42-9E77-475C-958D-F6905D5F7AF0}" srcOrd="0" destOrd="0" presId="urn:microsoft.com/office/officeart/2005/8/layout/hierarchy2"/>
    <dgm:cxn modelId="{5CF91761-2874-416F-BE86-4EDD4B11BC6F}" type="presParOf" srcId="{79B88410-72F7-4D5F-844D-BF6E8A9F1E7C}" destId="{4F063E40-93CC-4207-9469-5FA3AF7349B1}" srcOrd="1" destOrd="0" presId="urn:microsoft.com/office/officeart/2005/8/layout/hierarchy2"/>
    <dgm:cxn modelId="{70C59CF7-64F9-46BD-9C9B-10BFC2C93DCD}" type="presParOf" srcId="{4F063E40-93CC-4207-9469-5FA3AF7349B1}" destId="{0E1E0B58-A786-4DA2-9AEF-88BF36C49069}" srcOrd="0" destOrd="0" presId="urn:microsoft.com/office/officeart/2005/8/layout/hierarchy2"/>
    <dgm:cxn modelId="{7B612457-0352-4855-9C46-21818C4D5ACF}" type="presParOf" srcId="{4F063E40-93CC-4207-9469-5FA3AF7349B1}" destId="{DFBEE300-DD9E-47CE-AB46-70EA8ADF4660}" srcOrd="1" destOrd="0" presId="urn:microsoft.com/office/officeart/2005/8/layout/hierarchy2"/>
    <dgm:cxn modelId="{B0ABB349-A76F-4367-8B7C-4BB8557A73EE}" type="presParOf" srcId="{538E7223-D336-4440-8A2B-5A1C9CF23196}" destId="{CE7D933B-B474-4B69-A6AA-B3D4E83BBB8B}" srcOrd="10" destOrd="0" presId="urn:microsoft.com/office/officeart/2005/8/layout/hierarchy2"/>
    <dgm:cxn modelId="{4C32606D-A651-4B26-8AAA-ACCBBABF90DC}" type="presParOf" srcId="{CE7D933B-B474-4B69-A6AA-B3D4E83BBB8B}" destId="{678F0E91-67C5-4EB4-B89A-C628000B3D58}" srcOrd="0" destOrd="0" presId="urn:microsoft.com/office/officeart/2005/8/layout/hierarchy2"/>
    <dgm:cxn modelId="{4A055237-3D8B-4B41-BCD5-91AB72910176}" type="presParOf" srcId="{538E7223-D336-4440-8A2B-5A1C9CF23196}" destId="{C85C3854-0200-4EA5-8E57-8F6D7BA8EDCE}" srcOrd="11" destOrd="0" presId="urn:microsoft.com/office/officeart/2005/8/layout/hierarchy2"/>
    <dgm:cxn modelId="{AA72C270-93DE-43E3-AEF6-0F48480A542F}" type="presParOf" srcId="{C85C3854-0200-4EA5-8E57-8F6D7BA8EDCE}" destId="{D2BBF7B2-4AFB-45F2-AB26-5CB7A67C8240}" srcOrd="0" destOrd="0" presId="urn:microsoft.com/office/officeart/2005/8/layout/hierarchy2"/>
    <dgm:cxn modelId="{A09AF4C7-3C39-471E-95A8-77E4817DC853}" type="presParOf" srcId="{C85C3854-0200-4EA5-8E57-8F6D7BA8EDCE}" destId="{E80BDF8A-FE38-4FD2-8F0E-DD3036541A85}" srcOrd="1" destOrd="0" presId="urn:microsoft.com/office/officeart/2005/8/layout/hierarchy2"/>
    <dgm:cxn modelId="{4B93B69A-4437-4D3A-A88B-72B911942052}" type="presParOf" srcId="{E80BDF8A-FE38-4FD2-8F0E-DD3036541A85}" destId="{9CBA16D1-A543-408E-9452-8DE0DC493B32}" srcOrd="0" destOrd="0" presId="urn:microsoft.com/office/officeart/2005/8/layout/hierarchy2"/>
    <dgm:cxn modelId="{C58F0389-AA06-4094-9803-BE59DCE1B82F}" type="presParOf" srcId="{9CBA16D1-A543-408E-9452-8DE0DC493B32}" destId="{19B6E948-ECF4-4433-838C-402C652B7C76}" srcOrd="0" destOrd="0" presId="urn:microsoft.com/office/officeart/2005/8/layout/hierarchy2"/>
    <dgm:cxn modelId="{7F603AF8-D841-4972-BF79-490DFF412F51}" type="presParOf" srcId="{E80BDF8A-FE38-4FD2-8F0E-DD3036541A85}" destId="{ED96D01E-7E65-4333-A39F-E6F396140975}" srcOrd="1" destOrd="0" presId="urn:microsoft.com/office/officeart/2005/8/layout/hierarchy2"/>
    <dgm:cxn modelId="{3822551C-CFE7-4100-9DBE-D611382511F4}" type="presParOf" srcId="{ED96D01E-7E65-4333-A39F-E6F396140975}" destId="{4CAB6295-46D9-4AE0-BA30-857AB067CD48}" srcOrd="0" destOrd="0" presId="urn:microsoft.com/office/officeart/2005/8/layout/hierarchy2"/>
    <dgm:cxn modelId="{B822BE67-27AC-472B-BEF8-D00A9808F18E}" type="presParOf" srcId="{ED96D01E-7E65-4333-A39F-E6F396140975}" destId="{39628EA2-32CF-4394-8C41-F1D9F610434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D8FED87-70FF-4F8E-B11F-9E15E4DA72DB}"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s-MX"/>
        </a:p>
      </dgm:t>
    </dgm:pt>
    <dgm:pt modelId="{36CBCF0F-E8C3-48BD-A33B-957A62379A9A}">
      <dgm:prSet phldrT="[Texto]"/>
      <dgm:spPr/>
      <dgm:t>
        <a:bodyPr/>
        <a:lstStyle/>
        <a:p>
          <a:r>
            <a:rPr lang="es-MX" dirty="0"/>
            <a:t>RETIENE 1.25%</a:t>
          </a:r>
        </a:p>
      </dgm:t>
    </dgm:pt>
    <dgm:pt modelId="{167D71A5-A382-474C-85B3-1E2A7646E16F}" type="parTrans" cxnId="{EEFD9EA0-1771-4EC7-9C2C-A369888F53EC}">
      <dgm:prSet/>
      <dgm:spPr/>
      <dgm:t>
        <a:bodyPr/>
        <a:lstStyle/>
        <a:p>
          <a:endParaRPr lang="es-MX"/>
        </a:p>
      </dgm:t>
    </dgm:pt>
    <dgm:pt modelId="{F9654928-6F81-4383-8CFF-80794B68C176}" type="sibTrans" cxnId="{EEFD9EA0-1771-4EC7-9C2C-A369888F53EC}">
      <dgm:prSet/>
      <dgm:spPr/>
      <dgm:t>
        <a:bodyPr/>
        <a:lstStyle/>
        <a:p>
          <a:endParaRPr lang="es-MX"/>
        </a:p>
      </dgm:t>
    </dgm:pt>
    <dgm:pt modelId="{11A8BBC4-D5A7-43CE-8352-11D5CCCCEB4F}">
      <dgm:prSet phldrT="[Texto]"/>
      <dgm:spPr/>
      <dgm:t>
        <a:bodyPr/>
        <a:lstStyle/>
        <a:p>
          <a:r>
            <a:rPr lang="es-MX" dirty="0"/>
            <a:t>CFDI: INGRESO</a:t>
          </a:r>
        </a:p>
        <a:p>
          <a:r>
            <a:rPr lang="es-MX" dirty="0"/>
            <a:t>ART. 29 y 29-A CFF</a:t>
          </a:r>
        </a:p>
      </dgm:t>
    </dgm:pt>
    <dgm:pt modelId="{0FC33F42-BCA7-4463-B4CC-7EFB5F1D4EE0}" type="parTrans" cxnId="{E9326B90-C0B9-4EE7-86D0-6D48D89AE6AD}">
      <dgm:prSet/>
      <dgm:spPr/>
      <dgm:t>
        <a:bodyPr/>
        <a:lstStyle/>
        <a:p>
          <a:endParaRPr lang="es-MX"/>
        </a:p>
      </dgm:t>
    </dgm:pt>
    <dgm:pt modelId="{C181A910-50E5-4BF6-8365-27F851E80F04}" type="sibTrans" cxnId="{E9326B90-C0B9-4EE7-86D0-6D48D89AE6AD}">
      <dgm:prSet/>
      <dgm:spPr/>
      <dgm:t>
        <a:bodyPr/>
        <a:lstStyle/>
        <a:p>
          <a:endParaRPr lang="es-MX"/>
        </a:p>
      </dgm:t>
    </dgm:pt>
    <dgm:pt modelId="{49F9C6C3-0E82-4D3E-8DAF-A1CD801B13A4}" type="pres">
      <dgm:prSet presAssocID="{DD8FED87-70FF-4F8E-B11F-9E15E4DA72DB}" presName="cycle" presStyleCnt="0">
        <dgm:presLayoutVars>
          <dgm:dir/>
          <dgm:resizeHandles val="exact"/>
        </dgm:presLayoutVars>
      </dgm:prSet>
      <dgm:spPr/>
    </dgm:pt>
    <dgm:pt modelId="{4D946BCA-6E5F-42A4-B946-023BBEA3DEF2}" type="pres">
      <dgm:prSet presAssocID="{36CBCF0F-E8C3-48BD-A33B-957A62379A9A}" presName="node" presStyleLbl="node1" presStyleIdx="0" presStyleCnt="2">
        <dgm:presLayoutVars>
          <dgm:bulletEnabled val="1"/>
        </dgm:presLayoutVars>
      </dgm:prSet>
      <dgm:spPr/>
    </dgm:pt>
    <dgm:pt modelId="{099B6025-509F-46C6-9AD9-5B40E7E43896}" type="pres">
      <dgm:prSet presAssocID="{36CBCF0F-E8C3-48BD-A33B-957A62379A9A}" presName="spNode" presStyleCnt="0"/>
      <dgm:spPr/>
    </dgm:pt>
    <dgm:pt modelId="{C14CC836-590B-4C0E-8C48-83AF59852241}" type="pres">
      <dgm:prSet presAssocID="{F9654928-6F81-4383-8CFF-80794B68C176}" presName="sibTrans" presStyleLbl="sibTrans1D1" presStyleIdx="0" presStyleCnt="2"/>
      <dgm:spPr/>
    </dgm:pt>
    <dgm:pt modelId="{31D5D7D1-4D31-451F-8CF7-2471E3974AFB}" type="pres">
      <dgm:prSet presAssocID="{11A8BBC4-D5A7-43CE-8352-11D5CCCCEB4F}" presName="node" presStyleLbl="node1" presStyleIdx="1" presStyleCnt="2">
        <dgm:presLayoutVars>
          <dgm:bulletEnabled val="1"/>
        </dgm:presLayoutVars>
      </dgm:prSet>
      <dgm:spPr/>
    </dgm:pt>
    <dgm:pt modelId="{BE477631-991A-4889-B530-F64BA97745A2}" type="pres">
      <dgm:prSet presAssocID="{11A8BBC4-D5A7-43CE-8352-11D5CCCCEB4F}" presName="spNode" presStyleCnt="0"/>
      <dgm:spPr/>
    </dgm:pt>
    <dgm:pt modelId="{B2FCA9A7-8281-4B45-A4C2-36C1A2C5FAA0}" type="pres">
      <dgm:prSet presAssocID="{C181A910-50E5-4BF6-8365-27F851E80F04}" presName="sibTrans" presStyleLbl="sibTrans1D1" presStyleIdx="1" presStyleCnt="2"/>
      <dgm:spPr/>
    </dgm:pt>
  </dgm:ptLst>
  <dgm:cxnLst>
    <dgm:cxn modelId="{5B4AF625-BEF3-4607-9BC2-E4A9F1F21FB6}" type="presOf" srcId="{DD8FED87-70FF-4F8E-B11F-9E15E4DA72DB}" destId="{49F9C6C3-0E82-4D3E-8DAF-A1CD801B13A4}" srcOrd="0" destOrd="0" presId="urn:microsoft.com/office/officeart/2005/8/layout/cycle5"/>
    <dgm:cxn modelId="{E9326B90-C0B9-4EE7-86D0-6D48D89AE6AD}" srcId="{DD8FED87-70FF-4F8E-B11F-9E15E4DA72DB}" destId="{11A8BBC4-D5A7-43CE-8352-11D5CCCCEB4F}" srcOrd="1" destOrd="0" parTransId="{0FC33F42-BCA7-4463-B4CC-7EFB5F1D4EE0}" sibTransId="{C181A910-50E5-4BF6-8365-27F851E80F04}"/>
    <dgm:cxn modelId="{EEFD9EA0-1771-4EC7-9C2C-A369888F53EC}" srcId="{DD8FED87-70FF-4F8E-B11F-9E15E4DA72DB}" destId="{36CBCF0F-E8C3-48BD-A33B-957A62379A9A}" srcOrd="0" destOrd="0" parTransId="{167D71A5-A382-474C-85B3-1E2A7646E16F}" sibTransId="{F9654928-6F81-4383-8CFF-80794B68C176}"/>
    <dgm:cxn modelId="{2C5AA4C3-A9E5-4F85-A70B-931E18293279}" type="presOf" srcId="{F9654928-6F81-4383-8CFF-80794B68C176}" destId="{C14CC836-590B-4C0E-8C48-83AF59852241}" srcOrd="0" destOrd="0" presId="urn:microsoft.com/office/officeart/2005/8/layout/cycle5"/>
    <dgm:cxn modelId="{FDCB07C6-7F82-456A-A3E0-F06D0DA35809}" type="presOf" srcId="{36CBCF0F-E8C3-48BD-A33B-957A62379A9A}" destId="{4D946BCA-6E5F-42A4-B946-023BBEA3DEF2}" srcOrd="0" destOrd="0" presId="urn:microsoft.com/office/officeart/2005/8/layout/cycle5"/>
    <dgm:cxn modelId="{F81C96EE-CE59-4E0B-9CB9-4C4ED14A5957}" type="presOf" srcId="{11A8BBC4-D5A7-43CE-8352-11D5CCCCEB4F}" destId="{31D5D7D1-4D31-451F-8CF7-2471E3974AFB}" srcOrd="0" destOrd="0" presId="urn:microsoft.com/office/officeart/2005/8/layout/cycle5"/>
    <dgm:cxn modelId="{ED03F3F8-E233-4F64-9BCE-B60C4CE4A52B}" type="presOf" srcId="{C181A910-50E5-4BF6-8365-27F851E80F04}" destId="{B2FCA9A7-8281-4B45-A4C2-36C1A2C5FAA0}" srcOrd="0" destOrd="0" presId="urn:microsoft.com/office/officeart/2005/8/layout/cycle5"/>
    <dgm:cxn modelId="{F2FF3302-D11F-46A1-AC3F-CA26CEB80C33}" type="presParOf" srcId="{49F9C6C3-0E82-4D3E-8DAF-A1CD801B13A4}" destId="{4D946BCA-6E5F-42A4-B946-023BBEA3DEF2}" srcOrd="0" destOrd="0" presId="urn:microsoft.com/office/officeart/2005/8/layout/cycle5"/>
    <dgm:cxn modelId="{4F5C944C-FE74-4BFA-BC31-5C1F1C72B7D0}" type="presParOf" srcId="{49F9C6C3-0E82-4D3E-8DAF-A1CD801B13A4}" destId="{099B6025-509F-46C6-9AD9-5B40E7E43896}" srcOrd="1" destOrd="0" presId="urn:microsoft.com/office/officeart/2005/8/layout/cycle5"/>
    <dgm:cxn modelId="{4A2F3083-5914-46D7-8277-53E0875EEB56}" type="presParOf" srcId="{49F9C6C3-0E82-4D3E-8DAF-A1CD801B13A4}" destId="{C14CC836-590B-4C0E-8C48-83AF59852241}" srcOrd="2" destOrd="0" presId="urn:microsoft.com/office/officeart/2005/8/layout/cycle5"/>
    <dgm:cxn modelId="{1A063B42-823A-407B-BDD6-9AB774D19D34}" type="presParOf" srcId="{49F9C6C3-0E82-4D3E-8DAF-A1CD801B13A4}" destId="{31D5D7D1-4D31-451F-8CF7-2471E3974AFB}" srcOrd="3" destOrd="0" presId="urn:microsoft.com/office/officeart/2005/8/layout/cycle5"/>
    <dgm:cxn modelId="{A5C34A9B-F20A-4EBA-9B13-2E3C60A00E67}" type="presParOf" srcId="{49F9C6C3-0E82-4D3E-8DAF-A1CD801B13A4}" destId="{BE477631-991A-4889-B530-F64BA97745A2}" srcOrd="4" destOrd="0" presId="urn:microsoft.com/office/officeart/2005/8/layout/cycle5"/>
    <dgm:cxn modelId="{9F3C9775-AE08-4E61-8F79-FFB02E98E415}" type="presParOf" srcId="{49F9C6C3-0E82-4D3E-8DAF-A1CD801B13A4}" destId="{B2FCA9A7-8281-4B45-A4C2-36C1A2C5FAA0}"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8FED87-70FF-4F8E-B11F-9E15E4DA72D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s-MX"/>
        </a:p>
      </dgm:t>
    </dgm:pt>
    <dgm:pt modelId="{36CBCF0F-E8C3-48BD-A33B-957A62379A9A}">
      <dgm:prSet phldrT="[Texto]" custT="1"/>
      <dgm:spPr/>
      <dgm:t>
        <a:bodyPr/>
        <a:lstStyle/>
        <a:p>
          <a:r>
            <a:rPr lang="es-MX" sz="3000" dirty="0"/>
            <a:t>RETIENE ISR</a:t>
          </a:r>
        </a:p>
      </dgm:t>
    </dgm:pt>
    <dgm:pt modelId="{167D71A5-A382-474C-85B3-1E2A7646E16F}" type="parTrans" cxnId="{EEFD9EA0-1771-4EC7-9C2C-A369888F53EC}">
      <dgm:prSet/>
      <dgm:spPr/>
      <dgm:t>
        <a:bodyPr/>
        <a:lstStyle/>
        <a:p>
          <a:endParaRPr lang="es-MX"/>
        </a:p>
      </dgm:t>
    </dgm:pt>
    <dgm:pt modelId="{F9654928-6F81-4383-8CFF-80794B68C176}" type="sibTrans" cxnId="{EEFD9EA0-1771-4EC7-9C2C-A369888F53EC}">
      <dgm:prSet/>
      <dgm:spPr/>
      <dgm:t>
        <a:bodyPr/>
        <a:lstStyle/>
        <a:p>
          <a:endParaRPr lang="es-MX"/>
        </a:p>
      </dgm:t>
    </dgm:pt>
    <dgm:pt modelId="{49F9C6C3-0E82-4D3E-8DAF-A1CD801B13A4}" type="pres">
      <dgm:prSet presAssocID="{DD8FED87-70FF-4F8E-B11F-9E15E4DA72DB}" presName="cycle" presStyleCnt="0">
        <dgm:presLayoutVars>
          <dgm:dir/>
          <dgm:resizeHandles val="exact"/>
        </dgm:presLayoutVars>
      </dgm:prSet>
      <dgm:spPr/>
    </dgm:pt>
    <dgm:pt modelId="{4D946BCA-6E5F-42A4-B946-023BBEA3DEF2}" type="pres">
      <dgm:prSet presAssocID="{36CBCF0F-E8C3-48BD-A33B-957A62379A9A}" presName="node" presStyleLbl="node1" presStyleIdx="0" presStyleCnt="1" custRadScaleRad="106546" custRadScaleInc="-120">
        <dgm:presLayoutVars>
          <dgm:bulletEnabled val="1"/>
        </dgm:presLayoutVars>
      </dgm:prSet>
      <dgm:spPr/>
    </dgm:pt>
  </dgm:ptLst>
  <dgm:cxnLst>
    <dgm:cxn modelId="{5B4AF625-BEF3-4607-9BC2-E4A9F1F21FB6}" type="presOf" srcId="{DD8FED87-70FF-4F8E-B11F-9E15E4DA72DB}" destId="{49F9C6C3-0E82-4D3E-8DAF-A1CD801B13A4}" srcOrd="0" destOrd="0" presId="urn:microsoft.com/office/officeart/2005/8/layout/cycle5"/>
    <dgm:cxn modelId="{EEFD9EA0-1771-4EC7-9C2C-A369888F53EC}" srcId="{DD8FED87-70FF-4F8E-B11F-9E15E4DA72DB}" destId="{36CBCF0F-E8C3-48BD-A33B-957A62379A9A}" srcOrd="0" destOrd="0" parTransId="{167D71A5-A382-474C-85B3-1E2A7646E16F}" sibTransId="{F9654928-6F81-4383-8CFF-80794B68C176}"/>
    <dgm:cxn modelId="{FDCB07C6-7F82-456A-A3E0-F06D0DA35809}" type="presOf" srcId="{36CBCF0F-E8C3-48BD-A33B-957A62379A9A}" destId="{4D946BCA-6E5F-42A4-B946-023BBEA3DEF2}" srcOrd="0" destOrd="0" presId="urn:microsoft.com/office/officeart/2005/8/layout/cycle5"/>
    <dgm:cxn modelId="{F2FF3302-D11F-46A1-AC3F-CA26CEB80C33}" type="presParOf" srcId="{49F9C6C3-0E82-4D3E-8DAF-A1CD801B13A4}" destId="{4D946BCA-6E5F-42A4-B946-023BBEA3DEF2}"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C60A79-1E36-4C09-AE44-610194FCAFA7}" type="doc">
      <dgm:prSet loTypeId="urn:microsoft.com/office/officeart/2005/8/layout/hierarchy2" loCatId="hierarchy" qsTypeId="urn:microsoft.com/office/officeart/2005/8/quickstyle/simple1" qsCatId="simple" csTypeId="urn:microsoft.com/office/officeart/2005/8/colors/accent3_5" csCatId="accent3" phldr="1"/>
      <dgm:spPr/>
      <dgm:t>
        <a:bodyPr/>
        <a:lstStyle/>
        <a:p>
          <a:endParaRPr lang="es-MX"/>
        </a:p>
      </dgm:t>
    </dgm:pt>
    <dgm:pt modelId="{8794F0C6-FE01-4870-BD5F-A3CE0429E658}">
      <dgm:prSet phldrT="[Texto]" custT="1"/>
      <dgm:spPr/>
      <dgm:t>
        <a:bodyPr/>
        <a:lstStyle/>
        <a:p>
          <a:pPr>
            <a:lnSpc>
              <a:spcPct val="100000"/>
            </a:lnSpc>
            <a:spcAft>
              <a:spcPts val="0"/>
            </a:spcAft>
          </a:pPr>
          <a:r>
            <a:rPr lang="es-MX" sz="2100" dirty="0">
              <a:solidFill>
                <a:schemeClr val="tx1"/>
              </a:solidFill>
              <a:latin typeface="Calibri" panose="020F0502020204030204" pitchFamily="34" charset="0"/>
              <a:ea typeface="Calibri" panose="020F0502020204030204" pitchFamily="34" charset="0"/>
              <a:cs typeface="Calibri" panose="020F0502020204030204" pitchFamily="34" charset="0"/>
            </a:rPr>
            <a:t>RFC</a:t>
          </a:r>
        </a:p>
        <a:p>
          <a:pPr>
            <a:lnSpc>
              <a:spcPct val="100000"/>
            </a:lnSpc>
            <a:spcAft>
              <a:spcPts val="0"/>
            </a:spcAft>
          </a:pPr>
          <a:r>
            <a:rPr lang="es-MX" sz="2100" u="sng" dirty="0">
              <a:solidFill>
                <a:schemeClr val="tx1"/>
              </a:solidFill>
              <a:latin typeface="Calibri" panose="020F0502020204030204" pitchFamily="34" charset="0"/>
              <a:ea typeface="Calibri" panose="020F0502020204030204" pitchFamily="34" charset="0"/>
              <a:cs typeface="Calibri" panose="020F0502020204030204" pitchFamily="34" charset="0"/>
            </a:rPr>
            <a:t>NOMBRE</a:t>
          </a:r>
        </a:p>
        <a:p>
          <a:pPr>
            <a:lnSpc>
              <a:spcPct val="100000"/>
            </a:lnSpc>
            <a:spcAft>
              <a:spcPts val="0"/>
            </a:spcAft>
          </a:pPr>
          <a:r>
            <a:rPr lang="es-MX" sz="2100" u="sng" dirty="0">
              <a:solidFill>
                <a:schemeClr val="tx1"/>
              </a:solidFill>
              <a:latin typeface="Calibri" panose="020F0502020204030204" pitchFamily="34" charset="0"/>
              <a:ea typeface="Calibri" panose="020F0502020204030204" pitchFamily="34" charset="0"/>
              <a:cs typeface="Calibri" panose="020F0502020204030204" pitchFamily="34" charset="0"/>
            </a:rPr>
            <a:t> DENOMINACIÓN o</a:t>
          </a:r>
        </a:p>
        <a:p>
          <a:pPr>
            <a:lnSpc>
              <a:spcPct val="100000"/>
            </a:lnSpc>
            <a:spcAft>
              <a:spcPts val="0"/>
            </a:spcAft>
          </a:pPr>
          <a:r>
            <a:rPr lang="es-MX" sz="2100" u="sng" dirty="0">
              <a:solidFill>
                <a:schemeClr val="tx1"/>
              </a:solidFill>
              <a:latin typeface="Calibri" panose="020F0502020204030204" pitchFamily="34" charset="0"/>
              <a:ea typeface="Calibri" panose="020F0502020204030204" pitchFamily="34" charset="0"/>
              <a:cs typeface="Calibri" panose="020F0502020204030204" pitchFamily="34" charset="0"/>
            </a:rPr>
            <a:t> RAZÓN SOCIAL</a:t>
          </a:r>
          <a:endParaRPr lang="es-MX" sz="2100" u="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Aft>
              <a:spcPts val="0"/>
            </a:spcAft>
          </a:pPr>
          <a:r>
            <a:rPr lang="es-MX" sz="2100" u="none" dirty="0">
              <a:solidFill>
                <a:schemeClr val="tx1"/>
              </a:solidFill>
              <a:latin typeface="Calibri" panose="020F0502020204030204" pitchFamily="34" charset="0"/>
              <a:ea typeface="Calibri" panose="020F0502020204030204" pitchFamily="34" charset="0"/>
              <a:cs typeface="Calibri" panose="020F0502020204030204" pitchFamily="34" charset="0"/>
            </a:rPr>
            <a:t>RÉGIMEN FISCAL</a:t>
          </a:r>
          <a:endParaRPr lang="es-MX" sz="2100"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B0194136-0123-4D1D-AE50-4190BE6E2A2F}" type="parTrans" cxnId="{D148458B-5D4E-4E65-8716-6A0E166E9C30}">
      <dgm:prSet/>
      <dgm:spPr/>
      <dgm:t>
        <a:bodyPr/>
        <a:lstStyle/>
        <a:p>
          <a:endParaRPr lang="es-MX" sz="2100">
            <a:solidFill>
              <a:schemeClr val="tx1"/>
            </a:solidFill>
          </a:endParaRPr>
        </a:p>
      </dgm:t>
    </dgm:pt>
    <dgm:pt modelId="{8C605620-7A79-45BE-B2F6-9C052BFD08F4}" type="sibTrans" cxnId="{D148458B-5D4E-4E65-8716-6A0E166E9C30}">
      <dgm:prSet/>
      <dgm:spPr/>
      <dgm:t>
        <a:bodyPr/>
        <a:lstStyle/>
        <a:p>
          <a:endParaRPr lang="es-MX" sz="2100">
            <a:solidFill>
              <a:schemeClr val="tx1"/>
            </a:solidFill>
          </a:endParaRPr>
        </a:p>
      </dgm:t>
    </dgm:pt>
    <dgm:pt modelId="{DD4C56AD-F471-46BB-8E3A-B30E2718EA6A}">
      <dgm:prSet custT="1"/>
      <dgm:spPr/>
      <dgm:t>
        <a:bodyPr/>
        <a:lstStyle/>
        <a:p>
          <a:r>
            <a:rPr lang="es-MX" sz="2100" dirty="0">
              <a:solidFill>
                <a:schemeClr val="tx1"/>
              </a:solidFill>
              <a:latin typeface="Calibri" panose="020F0502020204030204" pitchFamily="34" charset="0"/>
              <a:ea typeface="Calibri" panose="020F0502020204030204" pitchFamily="34" charset="0"/>
              <a:cs typeface="Calibri" panose="020F0502020204030204" pitchFamily="34" charset="0"/>
            </a:rPr>
            <a:t>EXPIDE CFDI</a:t>
          </a:r>
        </a:p>
      </dgm:t>
    </dgm:pt>
    <dgm:pt modelId="{59A4E954-C8B1-4EF8-B8F7-99F848A70FC8}" type="parTrans" cxnId="{7BC71783-937D-4961-8233-191247727AF5}">
      <dgm:prSet custT="1"/>
      <dgm:spPr/>
      <dgm:t>
        <a:bodyPr/>
        <a:lstStyle/>
        <a:p>
          <a:endParaRPr lang="es-MX" sz="2100">
            <a:solidFill>
              <a:schemeClr val="tx1"/>
            </a:solidFill>
          </a:endParaRPr>
        </a:p>
      </dgm:t>
    </dgm:pt>
    <dgm:pt modelId="{0773AF00-72D1-4C0E-8CBE-9E2E29ED94D7}" type="sibTrans" cxnId="{7BC71783-937D-4961-8233-191247727AF5}">
      <dgm:prSet/>
      <dgm:spPr/>
      <dgm:t>
        <a:bodyPr/>
        <a:lstStyle/>
        <a:p>
          <a:endParaRPr lang="es-MX" sz="2100">
            <a:solidFill>
              <a:schemeClr val="tx1"/>
            </a:solidFill>
          </a:endParaRPr>
        </a:p>
      </dgm:t>
    </dgm:pt>
    <dgm:pt modelId="{CF0377DD-8D24-4B48-B577-DA8338D327AE}">
      <dgm:prSet custT="1"/>
      <dgm:spPr/>
      <dgm:t>
        <a:bodyPr/>
        <a:lstStyle/>
        <a:p>
          <a:pPr>
            <a:lnSpc>
              <a:spcPct val="100000"/>
            </a:lnSpc>
            <a:spcAft>
              <a:spcPts val="0"/>
            </a:spcAft>
          </a:pPr>
          <a:r>
            <a:rPr lang="es-MX" sz="2100" dirty="0">
              <a:solidFill>
                <a:schemeClr val="tx1"/>
              </a:solidFill>
              <a:latin typeface="Calibri" panose="020F0502020204030204" pitchFamily="34" charset="0"/>
              <a:ea typeface="Calibri" panose="020F0502020204030204" pitchFamily="34" charset="0"/>
              <a:cs typeface="Calibri" panose="020F0502020204030204" pitchFamily="34" charset="0"/>
            </a:rPr>
            <a:t>RFC</a:t>
          </a:r>
        </a:p>
        <a:p>
          <a:pPr>
            <a:lnSpc>
              <a:spcPct val="100000"/>
            </a:lnSpc>
            <a:spcAft>
              <a:spcPts val="0"/>
            </a:spcAft>
          </a:pPr>
          <a:r>
            <a:rPr lang="es-MX" sz="2100" u="sng" dirty="0">
              <a:solidFill>
                <a:schemeClr val="tx1"/>
              </a:solidFill>
              <a:latin typeface="Calibri" panose="020F0502020204030204" pitchFamily="34" charset="0"/>
              <a:ea typeface="Calibri" panose="020F0502020204030204" pitchFamily="34" charset="0"/>
              <a:cs typeface="Calibri" panose="020F0502020204030204" pitchFamily="34" charset="0"/>
            </a:rPr>
            <a:t>NOMBRE</a:t>
          </a:r>
        </a:p>
        <a:p>
          <a:pPr>
            <a:lnSpc>
              <a:spcPct val="100000"/>
            </a:lnSpc>
            <a:spcAft>
              <a:spcPts val="0"/>
            </a:spcAft>
          </a:pPr>
          <a:r>
            <a:rPr lang="es-MX" sz="2100" u="sng" dirty="0">
              <a:solidFill>
                <a:schemeClr val="tx1"/>
              </a:solidFill>
              <a:latin typeface="Calibri" panose="020F0502020204030204" pitchFamily="34" charset="0"/>
              <a:ea typeface="Calibri" panose="020F0502020204030204" pitchFamily="34" charset="0"/>
              <a:cs typeface="Calibri" panose="020F0502020204030204" pitchFamily="34" charset="0"/>
            </a:rPr>
            <a:t>DENOMINACIÓN o</a:t>
          </a:r>
        </a:p>
        <a:p>
          <a:pPr>
            <a:lnSpc>
              <a:spcPct val="100000"/>
            </a:lnSpc>
            <a:spcAft>
              <a:spcPts val="0"/>
            </a:spcAft>
          </a:pPr>
          <a:r>
            <a:rPr lang="es-MX" sz="2100" u="sng" dirty="0">
              <a:solidFill>
                <a:schemeClr val="tx1"/>
              </a:solidFill>
              <a:latin typeface="Calibri" panose="020F0502020204030204" pitchFamily="34" charset="0"/>
              <a:ea typeface="Calibri" panose="020F0502020204030204" pitchFamily="34" charset="0"/>
              <a:cs typeface="Calibri" panose="020F0502020204030204" pitchFamily="34" charset="0"/>
            </a:rPr>
            <a:t>RAZÓN SOCIAL</a:t>
          </a:r>
        </a:p>
        <a:p>
          <a:pPr>
            <a:lnSpc>
              <a:spcPct val="100000"/>
            </a:lnSpc>
            <a:spcAft>
              <a:spcPts val="0"/>
            </a:spcAft>
          </a:pPr>
          <a:r>
            <a:rPr lang="es-MX" sz="2100" dirty="0">
              <a:solidFill>
                <a:schemeClr val="tx1"/>
              </a:solidFill>
              <a:latin typeface="Calibri" panose="020F0502020204030204" pitchFamily="34" charset="0"/>
              <a:ea typeface="Calibri" panose="020F0502020204030204" pitchFamily="34" charset="0"/>
              <a:cs typeface="Calibri" panose="020F0502020204030204" pitchFamily="34" charset="0"/>
            </a:rPr>
            <a:t>USO DEL CFDI</a:t>
          </a:r>
        </a:p>
        <a:p>
          <a:pPr>
            <a:lnSpc>
              <a:spcPct val="100000"/>
            </a:lnSpc>
            <a:spcAft>
              <a:spcPts val="0"/>
            </a:spcAft>
          </a:pPr>
          <a:r>
            <a:rPr lang="es-MX" sz="2100" dirty="0">
              <a:solidFill>
                <a:schemeClr val="tx1"/>
              </a:solidFill>
              <a:latin typeface="Calibri" panose="020F0502020204030204" pitchFamily="34" charset="0"/>
              <a:ea typeface="Calibri" panose="020F0502020204030204" pitchFamily="34" charset="0"/>
              <a:cs typeface="Calibri" panose="020F0502020204030204" pitchFamily="34" charset="0"/>
            </a:rPr>
            <a:t>CP DOMICILIO FISCAL</a:t>
          </a:r>
        </a:p>
      </dgm:t>
    </dgm:pt>
    <dgm:pt modelId="{E52E58D8-03C6-4106-ABF5-F038F482FD84}" type="parTrans" cxnId="{3D50BFA0-5AB5-4D49-8ADB-A99087606BD3}">
      <dgm:prSet/>
      <dgm:spPr/>
      <dgm:t>
        <a:bodyPr/>
        <a:lstStyle/>
        <a:p>
          <a:endParaRPr lang="es-MX" sz="2100">
            <a:solidFill>
              <a:schemeClr val="tx1"/>
            </a:solidFill>
          </a:endParaRPr>
        </a:p>
      </dgm:t>
    </dgm:pt>
    <dgm:pt modelId="{16A43572-CCC3-4D4C-91A4-049B643953E9}" type="sibTrans" cxnId="{3D50BFA0-5AB5-4D49-8ADB-A99087606BD3}">
      <dgm:prSet/>
      <dgm:spPr/>
      <dgm:t>
        <a:bodyPr/>
        <a:lstStyle/>
        <a:p>
          <a:endParaRPr lang="es-MX" sz="2100">
            <a:solidFill>
              <a:schemeClr val="tx1"/>
            </a:solidFill>
          </a:endParaRPr>
        </a:p>
      </dgm:t>
    </dgm:pt>
    <dgm:pt modelId="{6EA3C1D4-0051-4D0E-A0C3-AC8CF4149219}">
      <dgm:prSet custT="1"/>
      <dgm:spPr/>
      <dgm:t>
        <a:bodyPr/>
        <a:lstStyle/>
        <a:p>
          <a:r>
            <a:rPr lang="es-MX" sz="2100" dirty="0">
              <a:solidFill>
                <a:schemeClr val="tx1"/>
              </a:solidFill>
              <a:latin typeface="Calibri" panose="020F0502020204030204" pitchFamily="34" charset="0"/>
              <a:ea typeface="Calibri" panose="020F0502020204030204" pitchFamily="34" charset="0"/>
              <a:cs typeface="Calibri" panose="020F0502020204030204" pitchFamily="34" charset="0"/>
            </a:rPr>
            <a:t>RECIBE CFDI</a:t>
          </a:r>
        </a:p>
      </dgm:t>
    </dgm:pt>
    <dgm:pt modelId="{6C023121-B64D-467D-AACF-2775C26CBF3A}" type="parTrans" cxnId="{821A1055-6325-4D62-9B21-B9595D34C4E2}">
      <dgm:prSet custT="1"/>
      <dgm:spPr/>
      <dgm:t>
        <a:bodyPr/>
        <a:lstStyle/>
        <a:p>
          <a:endParaRPr lang="es-MX" sz="2100">
            <a:solidFill>
              <a:schemeClr val="tx1"/>
            </a:solidFill>
          </a:endParaRPr>
        </a:p>
      </dgm:t>
    </dgm:pt>
    <dgm:pt modelId="{4BCBF529-9E74-44D3-8161-120546B29490}" type="sibTrans" cxnId="{821A1055-6325-4D62-9B21-B9595D34C4E2}">
      <dgm:prSet/>
      <dgm:spPr/>
      <dgm:t>
        <a:bodyPr/>
        <a:lstStyle/>
        <a:p>
          <a:endParaRPr lang="es-MX" sz="2100">
            <a:solidFill>
              <a:schemeClr val="tx1"/>
            </a:solidFill>
          </a:endParaRPr>
        </a:p>
      </dgm:t>
    </dgm:pt>
    <dgm:pt modelId="{E84896E2-5CE0-486A-8D58-393A29788CDD}" type="pres">
      <dgm:prSet presAssocID="{2CC60A79-1E36-4C09-AE44-610194FCAFA7}" presName="diagram" presStyleCnt="0">
        <dgm:presLayoutVars>
          <dgm:chPref val="1"/>
          <dgm:dir/>
          <dgm:animOne val="branch"/>
          <dgm:animLvl val="lvl"/>
          <dgm:resizeHandles val="exact"/>
        </dgm:presLayoutVars>
      </dgm:prSet>
      <dgm:spPr/>
    </dgm:pt>
    <dgm:pt modelId="{459181EA-5D02-4A34-AFCD-18EA8DBEBDE6}" type="pres">
      <dgm:prSet presAssocID="{8794F0C6-FE01-4870-BD5F-A3CE0429E658}" presName="root1" presStyleCnt="0"/>
      <dgm:spPr/>
    </dgm:pt>
    <dgm:pt modelId="{E3481332-93D3-48E9-BBF3-75E7358BCBBC}" type="pres">
      <dgm:prSet presAssocID="{8794F0C6-FE01-4870-BD5F-A3CE0429E658}" presName="LevelOneTextNode" presStyleLbl="node0" presStyleIdx="0" presStyleCnt="2" custLinFactNeighborX="-187">
        <dgm:presLayoutVars>
          <dgm:chPref val="3"/>
        </dgm:presLayoutVars>
      </dgm:prSet>
      <dgm:spPr/>
    </dgm:pt>
    <dgm:pt modelId="{6E507792-9C43-4B04-A35B-BAEFD92817D4}" type="pres">
      <dgm:prSet presAssocID="{8794F0C6-FE01-4870-BD5F-A3CE0429E658}" presName="level2hierChild" presStyleCnt="0"/>
      <dgm:spPr/>
    </dgm:pt>
    <dgm:pt modelId="{E6CD8F09-97BE-444E-9C2B-5C02E94D98CF}" type="pres">
      <dgm:prSet presAssocID="{59A4E954-C8B1-4EF8-B8F7-99F848A70FC8}" presName="conn2-1" presStyleLbl="parChTrans1D2" presStyleIdx="0" presStyleCnt="2"/>
      <dgm:spPr/>
    </dgm:pt>
    <dgm:pt modelId="{B845FEEA-AD49-4597-8204-686BBB4EDF99}" type="pres">
      <dgm:prSet presAssocID="{59A4E954-C8B1-4EF8-B8F7-99F848A70FC8}" presName="connTx" presStyleLbl="parChTrans1D2" presStyleIdx="0" presStyleCnt="2"/>
      <dgm:spPr/>
    </dgm:pt>
    <dgm:pt modelId="{EB4130E1-010D-4D7E-970D-0D00C0464455}" type="pres">
      <dgm:prSet presAssocID="{DD4C56AD-F471-46BB-8E3A-B30E2718EA6A}" presName="root2" presStyleCnt="0"/>
      <dgm:spPr/>
    </dgm:pt>
    <dgm:pt modelId="{508C4C16-AC7D-45A3-82A2-3EE68720FB26}" type="pres">
      <dgm:prSet presAssocID="{DD4C56AD-F471-46BB-8E3A-B30E2718EA6A}" presName="LevelTwoTextNode" presStyleLbl="node2" presStyleIdx="0" presStyleCnt="2">
        <dgm:presLayoutVars>
          <dgm:chPref val="3"/>
        </dgm:presLayoutVars>
      </dgm:prSet>
      <dgm:spPr/>
    </dgm:pt>
    <dgm:pt modelId="{BC324F85-D18B-4CCC-83AC-AD6EE5866518}" type="pres">
      <dgm:prSet presAssocID="{DD4C56AD-F471-46BB-8E3A-B30E2718EA6A}" presName="level3hierChild" presStyleCnt="0"/>
      <dgm:spPr/>
    </dgm:pt>
    <dgm:pt modelId="{A8ED9BFE-459D-4C4D-8086-B14D213F887F}" type="pres">
      <dgm:prSet presAssocID="{CF0377DD-8D24-4B48-B577-DA8338D327AE}" presName="root1" presStyleCnt="0"/>
      <dgm:spPr/>
    </dgm:pt>
    <dgm:pt modelId="{93A1603E-E57C-4F75-8095-1CB5ECC5AF09}" type="pres">
      <dgm:prSet presAssocID="{CF0377DD-8D24-4B48-B577-DA8338D327AE}" presName="LevelOneTextNode" presStyleLbl="node0" presStyleIdx="1" presStyleCnt="2">
        <dgm:presLayoutVars>
          <dgm:chPref val="3"/>
        </dgm:presLayoutVars>
      </dgm:prSet>
      <dgm:spPr/>
    </dgm:pt>
    <dgm:pt modelId="{416C01BC-9B90-4DFC-9839-C511BDD8A0E9}" type="pres">
      <dgm:prSet presAssocID="{CF0377DD-8D24-4B48-B577-DA8338D327AE}" presName="level2hierChild" presStyleCnt="0"/>
      <dgm:spPr/>
    </dgm:pt>
    <dgm:pt modelId="{98F76F02-E71E-46F3-91E5-1DD0D4D0A35D}" type="pres">
      <dgm:prSet presAssocID="{6C023121-B64D-467D-AACF-2775C26CBF3A}" presName="conn2-1" presStyleLbl="parChTrans1D2" presStyleIdx="1" presStyleCnt="2"/>
      <dgm:spPr/>
    </dgm:pt>
    <dgm:pt modelId="{EA310D58-0A4F-4FC7-A26C-A795F34B9B0C}" type="pres">
      <dgm:prSet presAssocID="{6C023121-B64D-467D-AACF-2775C26CBF3A}" presName="connTx" presStyleLbl="parChTrans1D2" presStyleIdx="1" presStyleCnt="2"/>
      <dgm:spPr/>
    </dgm:pt>
    <dgm:pt modelId="{4732B2A6-3E02-43EB-B9AD-F607368A267A}" type="pres">
      <dgm:prSet presAssocID="{6EA3C1D4-0051-4D0E-A0C3-AC8CF4149219}" presName="root2" presStyleCnt="0"/>
      <dgm:spPr/>
    </dgm:pt>
    <dgm:pt modelId="{F85C3EA3-FFDE-4AD7-8438-E81E2D0D9E86}" type="pres">
      <dgm:prSet presAssocID="{6EA3C1D4-0051-4D0E-A0C3-AC8CF4149219}" presName="LevelTwoTextNode" presStyleLbl="node2" presStyleIdx="1" presStyleCnt="2">
        <dgm:presLayoutVars>
          <dgm:chPref val="3"/>
        </dgm:presLayoutVars>
      </dgm:prSet>
      <dgm:spPr/>
    </dgm:pt>
    <dgm:pt modelId="{A944DF91-4336-47A8-8509-BC561473D63A}" type="pres">
      <dgm:prSet presAssocID="{6EA3C1D4-0051-4D0E-A0C3-AC8CF4149219}" presName="level3hierChild" presStyleCnt="0"/>
      <dgm:spPr/>
    </dgm:pt>
  </dgm:ptLst>
  <dgm:cxnLst>
    <dgm:cxn modelId="{B79F1410-9986-4515-A68C-FAF2C5964F02}" type="presOf" srcId="{6C023121-B64D-467D-AACF-2775C26CBF3A}" destId="{98F76F02-E71E-46F3-91E5-1DD0D4D0A35D}" srcOrd="0" destOrd="0" presId="urn:microsoft.com/office/officeart/2005/8/layout/hierarchy2"/>
    <dgm:cxn modelId="{6626615D-EF2D-4C29-8092-63579E90C8EF}" type="presOf" srcId="{59A4E954-C8B1-4EF8-B8F7-99F848A70FC8}" destId="{B845FEEA-AD49-4597-8204-686BBB4EDF99}" srcOrd="1" destOrd="0" presId="urn:microsoft.com/office/officeart/2005/8/layout/hierarchy2"/>
    <dgm:cxn modelId="{12111551-81CA-40B4-B5CF-FBD569425F50}" type="presOf" srcId="{2CC60A79-1E36-4C09-AE44-610194FCAFA7}" destId="{E84896E2-5CE0-486A-8D58-393A29788CDD}" srcOrd="0" destOrd="0" presId="urn:microsoft.com/office/officeart/2005/8/layout/hierarchy2"/>
    <dgm:cxn modelId="{EDE3B571-1852-4A39-9214-C50BB1A98084}" type="presOf" srcId="{DD4C56AD-F471-46BB-8E3A-B30E2718EA6A}" destId="{508C4C16-AC7D-45A3-82A2-3EE68720FB26}" srcOrd="0" destOrd="0" presId="urn:microsoft.com/office/officeart/2005/8/layout/hierarchy2"/>
    <dgm:cxn modelId="{821A1055-6325-4D62-9B21-B9595D34C4E2}" srcId="{CF0377DD-8D24-4B48-B577-DA8338D327AE}" destId="{6EA3C1D4-0051-4D0E-A0C3-AC8CF4149219}" srcOrd="0" destOrd="0" parTransId="{6C023121-B64D-467D-AACF-2775C26CBF3A}" sibTransId="{4BCBF529-9E74-44D3-8161-120546B29490}"/>
    <dgm:cxn modelId="{5A7A5357-02BB-4689-82B2-3CE0FADF256F}" type="presOf" srcId="{6C023121-B64D-467D-AACF-2775C26CBF3A}" destId="{EA310D58-0A4F-4FC7-A26C-A795F34B9B0C}" srcOrd="1" destOrd="0" presId="urn:microsoft.com/office/officeart/2005/8/layout/hierarchy2"/>
    <dgm:cxn modelId="{7BC71783-937D-4961-8233-191247727AF5}" srcId="{8794F0C6-FE01-4870-BD5F-A3CE0429E658}" destId="{DD4C56AD-F471-46BB-8E3A-B30E2718EA6A}" srcOrd="0" destOrd="0" parTransId="{59A4E954-C8B1-4EF8-B8F7-99F848A70FC8}" sibTransId="{0773AF00-72D1-4C0E-8CBE-9E2E29ED94D7}"/>
    <dgm:cxn modelId="{79463E88-2363-4EBE-B882-627AD00EE616}" type="presOf" srcId="{8794F0C6-FE01-4870-BD5F-A3CE0429E658}" destId="{E3481332-93D3-48E9-BBF3-75E7358BCBBC}" srcOrd="0" destOrd="0" presId="urn:microsoft.com/office/officeart/2005/8/layout/hierarchy2"/>
    <dgm:cxn modelId="{36A2C088-BE9E-4382-BD90-BD87BF7E7E9C}" type="presOf" srcId="{CF0377DD-8D24-4B48-B577-DA8338D327AE}" destId="{93A1603E-E57C-4F75-8095-1CB5ECC5AF09}" srcOrd="0" destOrd="0" presId="urn:microsoft.com/office/officeart/2005/8/layout/hierarchy2"/>
    <dgm:cxn modelId="{D148458B-5D4E-4E65-8716-6A0E166E9C30}" srcId="{2CC60A79-1E36-4C09-AE44-610194FCAFA7}" destId="{8794F0C6-FE01-4870-BD5F-A3CE0429E658}" srcOrd="0" destOrd="0" parTransId="{B0194136-0123-4D1D-AE50-4190BE6E2A2F}" sibTransId="{8C605620-7A79-45BE-B2F6-9C052BFD08F4}"/>
    <dgm:cxn modelId="{EAE3608D-91D4-4075-A21D-CEAA45D5E179}" type="presOf" srcId="{59A4E954-C8B1-4EF8-B8F7-99F848A70FC8}" destId="{E6CD8F09-97BE-444E-9C2B-5C02E94D98CF}" srcOrd="0" destOrd="0" presId="urn:microsoft.com/office/officeart/2005/8/layout/hierarchy2"/>
    <dgm:cxn modelId="{3D50BFA0-5AB5-4D49-8ADB-A99087606BD3}" srcId="{2CC60A79-1E36-4C09-AE44-610194FCAFA7}" destId="{CF0377DD-8D24-4B48-B577-DA8338D327AE}" srcOrd="1" destOrd="0" parTransId="{E52E58D8-03C6-4106-ABF5-F038F482FD84}" sibTransId="{16A43572-CCC3-4D4C-91A4-049B643953E9}"/>
    <dgm:cxn modelId="{42101AC6-8B38-41C6-AA8F-3826D908A96F}" type="presOf" srcId="{6EA3C1D4-0051-4D0E-A0C3-AC8CF4149219}" destId="{F85C3EA3-FFDE-4AD7-8438-E81E2D0D9E86}" srcOrd="0" destOrd="0" presId="urn:microsoft.com/office/officeart/2005/8/layout/hierarchy2"/>
    <dgm:cxn modelId="{A80B4D58-063E-4A8C-88E6-DDB66F9224FC}" type="presParOf" srcId="{E84896E2-5CE0-486A-8D58-393A29788CDD}" destId="{459181EA-5D02-4A34-AFCD-18EA8DBEBDE6}" srcOrd="0" destOrd="0" presId="urn:microsoft.com/office/officeart/2005/8/layout/hierarchy2"/>
    <dgm:cxn modelId="{848BB924-521E-4BA4-AFDA-ABAA8FC3AED0}" type="presParOf" srcId="{459181EA-5D02-4A34-AFCD-18EA8DBEBDE6}" destId="{E3481332-93D3-48E9-BBF3-75E7358BCBBC}" srcOrd="0" destOrd="0" presId="urn:microsoft.com/office/officeart/2005/8/layout/hierarchy2"/>
    <dgm:cxn modelId="{AAAEE313-F1BA-4984-A1AE-30240B1F9B36}" type="presParOf" srcId="{459181EA-5D02-4A34-AFCD-18EA8DBEBDE6}" destId="{6E507792-9C43-4B04-A35B-BAEFD92817D4}" srcOrd="1" destOrd="0" presId="urn:microsoft.com/office/officeart/2005/8/layout/hierarchy2"/>
    <dgm:cxn modelId="{C3EECD12-B4F3-4861-BFB4-C0BEB624F8AD}" type="presParOf" srcId="{6E507792-9C43-4B04-A35B-BAEFD92817D4}" destId="{E6CD8F09-97BE-444E-9C2B-5C02E94D98CF}" srcOrd="0" destOrd="0" presId="urn:microsoft.com/office/officeart/2005/8/layout/hierarchy2"/>
    <dgm:cxn modelId="{A370C48B-531E-4AFB-9041-7AFF9037A80E}" type="presParOf" srcId="{E6CD8F09-97BE-444E-9C2B-5C02E94D98CF}" destId="{B845FEEA-AD49-4597-8204-686BBB4EDF99}" srcOrd="0" destOrd="0" presId="urn:microsoft.com/office/officeart/2005/8/layout/hierarchy2"/>
    <dgm:cxn modelId="{0F4C9104-28D3-490F-88C9-9EFF48E15515}" type="presParOf" srcId="{6E507792-9C43-4B04-A35B-BAEFD92817D4}" destId="{EB4130E1-010D-4D7E-970D-0D00C0464455}" srcOrd="1" destOrd="0" presId="urn:microsoft.com/office/officeart/2005/8/layout/hierarchy2"/>
    <dgm:cxn modelId="{574D5FE7-316E-4A2D-90E5-EC8ED39DE6D9}" type="presParOf" srcId="{EB4130E1-010D-4D7E-970D-0D00C0464455}" destId="{508C4C16-AC7D-45A3-82A2-3EE68720FB26}" srcOrd="0" destOrd="0" presId="urn:microsoft.com/office/officeart/2005/8/layout/hierarchy2"/>
    <dgm:cxn modelId="{C668353E-CE7C-4310-A150-CF0452012011}" type="presParOf" srcId="{EB4130E1-010D-4D7E-970D-0D00C0464455}" destId="{BC324F85-D18B-4CCC-83AC-AD6EE5866518}" srcOrd="1" destOrd="0" presId="urn:microsoft.com/office/officeart/2005/8/layout/hierarchy2"/>
    <dgm:cxn modelId="{7B7D1089-469A-46F8-B0FD-A7F51473CFEA}" type="presParOf" srcId="{E84896E2-5CE0-486A-8D58-393A29788CDD}" destId="{A8ED9BFE-459D-4C4D-8086-B14D213F887F}" srcOrd="1" destOrd="0" presId="urn:microsoft.com/office/officeart/2005/8/layout/hierarchy2"/>
    <dgm:cxn modelId="{43428A21-1102-4494-9758-3BD628CD3CE6}" type="presParOf" srcId="{A8ED9BFE-459D-4C4D-8086-B14D213F887F}" destId="{93A1603E-E57C-4F75-8095-1CB5ECC5AF09}" srcOrd="0" destOrd="0" presId="urn:microsoft.com/office/officeart/2005/8/layout/hierarchy2"/>
    <dgm:cxn modelId="{646724D5-D17A-406E-94AB-627FF818910C}" type="presParOf" srcId="{A8ED9BFE-459D-4C4D-8086-B14D213F887F}" destId="{416C01BC-9B90-4DFC-9839-C511BDD8A0E9}" srcOrd="1" destOrd="0" presId="urn:microsoft.com/office/officeart/2005/8/layout/hierarchy2"/>
    <dgm:cxn modelId="{E03C6C61-ACE7-42BA-8E3E-57AF867E1ADE}" type="presParOf" srcId="{416C01BC-9B90-4DFC-9839-C511BDD8A0E9}" destId="{98F76F02-E71E-46F3-91E5-1DD0D4D0A35D}" srcOrd="0" destOrd="0" presId="urn:microsoft.com/office/officeart/2005/8/layout/hierarchy2"/>
    <dgm:cxn modelId="{86A0C8DE-DEB2-4849-8410-F4F55C586656}" type="presParOf" srcId="{98F76F02-E71E-46F3-91E5-1DD0D4D0A35D}" destId="{EA310D58-0A4F-4FC7-A26C-A795F34B9B0C}" srcOrd="0" destOrd="0" presId="urn:microsoft.com/office/officeart/2005/8/layout/hierarchy2"/>
    <dgm:cxn modelId="{31A905E5-1801-4A14-9CAA-07BBC979374B}" type="presParOf" srcId="{416C01BC-9B90-4DFC-9839-C511BDD8A0E9}" destId="{4732B2A6-3E02-43EB-B9AD-F607368A267A}" srcOrd="1" destOrd="0" presId="urn:microsoft.com/office/officeart/2005/8/layout/hierarchy2"/>
    <dgm:cxn modelId="{4B81E2D2-A13A-4002-B766-3E307AC45E38}" type="presParOf" srcId="{4732B2A6-3E02-43EB-B9AD-F607368A267A}" destId="{F85C3EA3-FFDE-4AD7-8438-E81E2D0D9E86}" srcOrd="0" destOrd="0" presId="urn:microsoft.com/office/officeart/2005/8/layout/hierarchy2"/>
    <dgm:cxn modelId="{61799C43-1B36-4B48-BA8B-DBDEA6ADD8CD}" type="presParOf" srcId="{4732B2A6-3E02-43EB-B9AD-F607368A267A}" destId="{A944DF91-4336-47A8-8509-BC561473D63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DF023B-B2DA-4866-B2C8-60DE8023B320}" type="doc">
      <dgm:prSet loTypeId="urn:microsoft.com/office/officeart/2005/8/layout/hChevron3" loCatId="process" qsTypeId="urn:microsoft.com/office/officeart/2005/8/quickstyle/simple1" qsCatId="simple" csTypeId="urn:microsoft.com/office/officeart/2005/8/colors/colorful1" csCatId="colorful" phldr="1"/>
      <dgm:spPr/>
    </dgm:pt>
    <dgm:pt modelId="{A24AF2D7-258A-4698-B2A6-6B33BA8FEF8E}">
      <dgm:prSet phldrT="[Texto]" custT="1"/>
      <dgm:spPr/>
      <dgm:t>
        <a:bodyPr/>
        <a:lstStyle/>
        <a:p>
          <a:r>
            <a:rPr lang="es-MX" sz="2400" dirty="0">
              <a:latin typeface="Calibri" panose="020F0502020204030204" pitchFamily="34" charset="0"/>
              <a:ea typeface="Calibri" panose="020F0502020204030204" pitchFamily="34" charset="0"/>
              <a:cs typeface="Calibri" panose="020F0502020204030204" pitchFamily="34" charset="0"/>
            </a:rPr>
            <a:t>CFDI NÓMINA 2022</a:t>
          </a:r>
        </a:p>
      </dgm:t>
    </dgm:pt>
    <dgm:pt modelId="{CACE8620-E78B-4116-BB08-971C485EB19C}" type="parTrans" cxnId="{336AF1A7-F64F-490A-BA43-21A408520F19}">
      <dgm:prSet/>
      <dgm:spPr/>
      <dgm:t>
        <a:bodyPr/>
        <a:lstStyle/>
        <a:p>
          <a:endParaRPr lang="es-MX" sz="2400">
            <a:latin typeface="Calibri" panose="020F0502020204030204" pitchFamily="34" charset="0"/>
            <a:ea typeface="Calibri" panose="020F0502020204030204" pitchFamily="34" charset="0"/>
            <a:cs typeface="Calibri" panose="020F0502020204030204" pitchFamily="34" charset="0"/>
          </a:endParaRPr>
        </a:p>
      </dgm:t>
    </dgm:pt>
    <dgm:pt modelId="{9BACB30F-BFC4-4E7E-A820-53EFE40959E7}" type="sibTrans" cxnId="{336AF1A7-F64F-490A-BA43-21A408520F19}">
      <dgm:prSet/>
      <dgm:spPr/>
      <dgm:t>
        <a:bodyPr/>
        <a:lstStyle/>
        <a:p>
          <a:endParaRPr lang="es-MX" sz="2400">
            <a:latin typeface="Calibri" panose="020F0502020204030204" pitchFamily="34" charset="0"/>
            <a:ea typeface="Calibri" panose="020F0502020204030204" pitchFamily="34" charset="0"/>
            <a:cs typeface="Calibri" panose="020F0502020204030204" pitchFamily="34" charset="0"/>
          </a:endParaRPr>
        </a:p>
      </dgm:t>
    </dgm:pt>
    <dgm:pt modelId="{03E86D83-29AD-45BB-92DE-2AC999FB32F5}">
      <dgm:prSet phldrT="[Texto]" custT="1"/>
      <dgm:spPr/>
      <dgm:t>
        <a:bodyPr/>
        <a:lstStyle/>
        <a:p>
          <a:r>
            <a:rPr lang="es-MX" sz="2400" dirty="0">
              <a:latin typeface="Calibri" panose="020F0502020204030204" pitchFamily="34" charset="0"/>
              <a:ea typeface="Calibri" panose="020F0502020204030204" pitchFamily="34" charset="0"/>
              <a:cs typeface="Calibri" panose="020F0502020204030204" pitchFamily="34" charset="0"/>
            </a:rPr>
            <a:t>ERRORES, OMISIONES</a:t>
          </a:r>
        </a:p>
      </dgm:t>
    </dgm:pt>
    <dgm:pt modelId="{454CF5CC-415C-436E-83F3-7741D0197113}" type="parTrans" cxnId="{B1632F3C-419B-4145-9FE6-4FA90350EA0B}">
      <dgm:prSet/>
      <dgm:spPr/>
      <dgm:t>
        <a:bodyPr/>
        <a:lstStyle/>
        <a:p>
          <a:endParaRPr lang="es-MX" sz="2400">
            <a:latin typeface="Calibri" panose="020F0502020204030204" pitchFamily="34" charset="0"/>
            <a:ea typeface="Calibri" panose="020F0502020204030204" pitchFamily="34" charset="0"/>
            <a:cs typeface="Calibri" panose="020F0502020204030204" pitchFamily="34" charset="0"/>
          </a:endParaRPr>
        </a:p>
      </dgm:t>
    </dgm:pt>
    <dgm:pt modelId="{2310FA19-1073-48FE-86B2-B0166DC67A05}" type="sibTrans" cxnId="{B1632F3C-419B-4145-9FE6-4FA90350EA0B}">
      <dgm:prSet/>
      <dgm:spPr/>
      <dgm:t>
        <a:bodyPr/>
        <a:lstStyle/>
        <a:p>
          <a:endParaRPr lang="es-MX" sz="2400">
            <a:latin typeface="Calibri" panose="020F0502020204030204" pitchFamily="34" charset="0"/>
            <a:ea typeface="Calibri" panose="020F0502020204030204" pitchFamily="34" charset="0"/>
            <a:cs typeface="Calibri" panose="020F0502020204030204" pitchFamily="34" charset="0"/>
          </a:endParaRPr>
        </a:p>
      </dgm:t>
    </dgm:pt>
    <dgm:pt modelId="{6E6B6E4B-454B-4129-BF00-7AF3460B5A44}">
      <dgm:prSet phldrT="[Texto]" custT="1"/>
      <dgm:spPr/>
      <dgm:t>
        <a:bodyPr/>
        <a:lstStyle/>
        <a:p>
          <a:r>
            <a:rPr lang="es-MX" sz="2400" dirty="0">
              <a:latin typeface="Calibri" panose="020F0502020204030204" pitchFamily="34" charset="0"/>
              <a:ea typeface="Calibri" panose="020F0502020204030204" pitchFamily="34" charset="0"/>
              <a:cs typeface="Calibri" panose="020F0502020204030204" pitchFamily="34" charset="0"/>
            </a:rPr>
            <a:t>*EMITAN, A MÁS TARDAR, 28/II/2023</a:t>
          </a:r>
        </a:p>
        <a:p>
          <a:r>
            <a:rPr lang="es-MX" sz="2400" dirty="0">
              <a:latin typeface="Calibri" panose="020F0502020204030204" pitchFamily="34" charset="0"/>
              <a:ea typeface="Calibri" panose="020F0502020204030204" pitchFamily="34" charset="0"/>
              <a:cs typeface="Calibri" panose="020F0502020204030204" pitchFamily="34" charset="0"/>
            </a:rPr>
            <a:t>*CANCELEN COMPROBANTES SUBSTITUÍDOS</a:t>
          </a:r>
        </a:p>
      </dgm:t>
    </dgm:pt>
    <dgm:pt modelId="{78129498-684E-4B40-B1C4-94BBA0DE32B3}" type="parTrans" cxnId="{09B958AF-29C3-4AF0-A803-DBDCBF776FBC}">
      <dgm:prSet/>
      <dgm:spPr/>
      <dgm:t>
        <a:bodyPr/>
        <a:lstStyle/>
        <a:p>
          <a:endParaRPr lang="es-MX" sz="2400">
            <a:latin typeface="Calibri" panose="020F0502020204030204" pitchFamily="34" charset="0"/>
            <a:ea typeface="Calibri" panose="020F0502020204030204" pitchFamily="34" charset="0"/>
            <a:cs typeface="Calibri" panose="020F0502020204030204" pitchFamily="34" charset="0"/>
          </a:endParaRPr>
        </a:p>
      </dgm:t>
    </dgm:pt>
    <dgm:pt modelId="{FBFDA6A3-9D85-412F-99AD-87F9CB036FB2}" type="sibTrans" cxnId="{09B958AF-29C3-4AF0-A803-DBDCBF776FBC}">
      <dgm:prSet/>
      <dgm:spPr/>
      <dgm:t>
        <a:bodyPr/>
        <a:lstStyle/>
        <a:p>
          <a:endParaRPr lang="es-MX" sz="2400">
            <a:latin typeface="Calibri" panose="020F0502020204030204" pitchFamily="34" charset="0"/>
            <a:ea typeface="Calibri" panose="020F0502020204030204" pitchFamily="34" charset="0"/>
            <a:cs typeface="Calibri" panose="020F0502020204030204" pitchFamily="34" charset="0"/>
          </a:endParaRPr>
        </a:p>
      </dgm:t>
    </dgm:pt>
    <dgm:pt modelId="{5B255210-0632-4F23-8C90-EFC2355167A9}" type="pres">
      <dgm:prSet presAssocID="{2ADF023B-B2DA-4866-B2C8-60DE8023B320}" presName="Name0" presStyleCnt="0">
        <dgm:presLayoutVars>
          <dgm:dir/>
          <dgm:resizeHandles val="exact"/>
        </dgm:presLayoutVars>
      </dgm:prSet>
      <dgm:spPr/>
    </dgm:pt>
    <dgm:pt modelId="{79E1EA61-E13D-4FAF-9A96-9B2017B75070}" type="pres">
      <dgm:prSet presAssocID="{A24AF2D7-258A-4698-B2A6-6B33BA8FEF8E}" presName="parTxOnly" presStyleLbl="node1" presStyleIdx="0" presStyleCnt="3" custScaleX="76639">
        <dgm:presLayoutVars>
          <dgm:bulletEnabled val="1"/>
        </dgm:presLayoutVars>
      </dgm:prSet>
      <dgm:spPr/>
    </dgm:pt>
    <dgm:pt modelId="{47D03503-C14B-4BE1-A488-E3CEDAF147DE}" type="pres">
      <dgm:prSet presAssocID="{9BACB30F-BFC4-4E7E-A820-53EFE40959E7}" presName="parSpace" presStyleCnt="0"/>
      <dgm:spPr/>
    </dgm:pt>
    <dgm:pt modelId="{C91BB159-02F2-47C9-8871-D811653C7B57}" type="pres">
      <dgm:prSet presAssocID="{03E86D83-29AD-45BB-92DE-2AC999FB32F5}" presName="parTxOnly" presStyleLbl="node1" presStyleIdx="1" presStyleCnt="3" custScaleX="77033">
        <dgm:presLayoutVars>
          <dgm:bulletEnabled val="1"/>
        </dgm:presLayoutVars>
      </dgm:prSet>
      <dgm:spPr/>
    </dgm:pt>
    <dgm:pt modelId="{A28D8680-F120-4A7E-AA89-8DCF0FB3197F}" type="pres">
      <dgm:prSet presAssocID="{2310FA19-1073-48FE-86B2-B0166DC67A05}" presName="parSpace" presStyleCnt="0"/>
      <dgm:spPr/>
    </dgm:pt>
    <dgm:pt modelId="{186B711E-5530-46DF-9057-2FF0F4836BFE}" type="pres">
      <dgm:prSet presAssocID="{6E6B6E4B-454B-4129-BF00-7AF3460B5A44}" presName="parTxOnly" presStyleLbl="node1" presStyleIdx="2" presStyleCnt="3">
        <dgm:presLayoutVars>
          <dgm:bulletEnabled val="1"/>
        </dgm:presLayoutVars>
      </dgm:prSet>
      <dgm:spPr/>
    </dgm:pt>
  </dgm:ptLst>
  <dgm:cxnLst>
    <dgm:cxn modelId="{B1632F3C-419B-4145-9FE6-4FA90350EA0B}" srcId="{2ADF023B-B2DA-4866-B2C8-60DE8023B320}" destId="{03E86D83-29AD-45BB-92DE-2AC999FB32F5}" srcOrd="1" destOrd="0" parTransId="{454CF5CC-415C-436E-83F3-7741D0197113}" sibTransId="{2310FA19-1073-48FE-86B2-B0166DC67A05}"/>
    <dgm:cxn modelId="{8091DE50-8EA8-4B65-98A9-141EF26DE11A}" type="presOf" srcId="{A24AF2D7-258A-4698-B2A6-6B33BA8FEF8E}" destId="{79E1EA61-E13D-4FAF-9A96-9B2017B75070}" srcOrd="0" destOrd="0" presId="urn:microsoft.com/office/officeart/2005/8/layout/hChevron3"/>
    <dgm:cxn modelId="{DD378485-EC57-427C-BF02-A3F84E1DAD05}" type="presOf" srcId="{6E6B6E4B-454B-4129-BF00-7AF3460B5A44}" destId="{186B711E-5530-46DF-9057-2FF0F4836BFE}" srcOrd="0" destOrd="0" presId="urn:microsoft.com/office/officeart/2005/8/layout/hChevron3"/>
    <dgm:cxn modelId="{25ACF994-679A-4043-93D3-86B19F1A870C}" type="presOf" srcId="{03E86D83-29AD-45BB-92DE-2AC999FB32F5}" destId="{C91BB159-02F2-47C9-8871-D811653C7B57}" srcOrd="0" destOrd="0" presId="urn:microsoft.com/office/officeart/2005/8/layout/hChevron3"/>
    <dgm:cxn modelId="{336AF1A7-F64F-490A-BA43-21A408520F19}" srcId="{2ADF023B-B2DA-4866-B2C8-60DE8023B320}" destId="{A24AF2D7-258A-4698-B2A6-6B33BA8FEF8E}" srcOrd="0" destOrd="0" parTransId="{CACE8620-E78B-4116-BB08-971C485EB19C}" sibTransId="{9BACB30F-BFC4-4E7E-A820-53EFE40959E7}"/>
    <dgm:cxn modelId="{09B958AF-29C3-4AF0-A803-DBDCBF776FBC}" srcId="{2ADF023B-B2DA-4866-B2C8-60DE8023B320}" destId="{6E6B6E4B-454B-4129-BF00-7AF3460B5A44}" srcOrd="2" destOrd="0" parTransId="{78129498-684E-4B40-B1C4-94BBA0DE32B3}" sibTransId="{FBFDA6A3-9D85-412F-99AD-87F9CB036FB2}"/>
    <dgm:cxn modelId="{161D3FE0-B9C9-424A-A907-932F8634CCE5}" type="presOf" srcId="{2ADF023B-B2DA-4866-B2C8-60DE8023B320}" destId="{5B255210-0632-4F23-8C90-EFC2355167A9}" srcOrd="0" destOrd="0" presId="urn:microsoft.com/office/officeart/2005/8/layout/hChevron3"/>
    <dgm:cxn modelId="{05FF11EF-59FD-494C-B473-ECDD82F58E1A}" type="presParOf" srcId="{5B255210-0632-4F23-8C90-EFC2355167A9}" destId="{79E1EA61-E13D-4FAF-9A96-9B2017B75070}" srcOrd="0" destOrd="0" presId="urn:microsoft.com/office/officeart/2005/8/layout/hChevron3"/>
    <dgm:cxn modelId="{989B50BA-E724-4119-A577-03F79B7C1F1E}" type="presParOf" srcId="{5B255210-0632-4F23-8C90-EFC2355167A9}" destId="{47D03503-C14B-4BE1-A488-E3CEDAF147DE}" srcOrd="1" destOrd="0" presId="urn:microsoft.com/office/officeart/2005/8/layout/hChevron3"/>
    <dgm:cxn modelId="{92473BC9-7C84-400A-9BFD-B255D3A84173}" type="presParOf" srcId="{5B255210-0632-4F23-8C90-EFC2355167A9}" destId="{C91BB159-02F2-47C9-8871-D811653C7B57}" srcOrd="2" destOrd="0" presId="urn:microsoft.com/office/officeart/2005/8/layout/hChevron3"/>
    <dgm:cxn modelId="{3FDEE387-6088-4BAA-ABA4-13E85DF804E7}" type="presParOf" srcId="{5B255210-0632-4F23-8C90-EFC2355167A9}" destId="{A28D8680-F120-4A7E-AA89-8DCF0FB3197F}" srcOrd="3" destOrd="0" presId="urn:microsoft.com/office/officeart/2005/8/layout/hChevron3"/>
    <dgm:cxn modelId="{9225B9C9-54AC-455D-B1F8-9CCA1FB71268}" type="presParOf" srcId="{5B255210-0632-4F23-8C90-EFC2355167A9}" destId="{186B711E-5530-46DF-9057-2FF0F4836BFE}"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DF023B-B2DA-4866-B2C8-60DE8023B320}" type="doc">
      <dgm:prSet loTypeId="urn:microsoft.com/office/officeart/2005/8/layout/hChevron3" loCatId="process" qsTypeId="urn:microsoft.com/office/officeart/2005/8/quickstyle/simple1" qsCatId="simple" csTypeId="urn:microsoft.com/office/officeart/2005/8/colors/colorful3" csCatId="colorful" phldr="1"/>
      <dgm:spPr/>
    </dgm:pt>
    <dgm:pt modelId="{A24AF2D7-258A-4698-B2A6-6B33BA8FEF8E}">
      <dgm:prSet phldrT="[Texto]" custT="1"/>
      <dgm:spPr/>
      <dgm:t>
        <a:bodyPr/>
        <a:lstStyle/>
        <a:p>
          <a:r>
            <a:rPr lang="es-MX" sz="2400" dirty="0">
              <a:latin typeface="Calibri" panose="020F0502020204030204" pitchFamily="34" charset="0"/>
              <a:ea typeface="Calibri" panose="020F0502020204030204" pitchFamily="34" charset="0"/>
              <a:cs typeface="Calibri" panose="020F0502020204030204" pitchFamily="34" charset="0"/>
            </a:rPr>
            <a:t>SE CONSIDERARÁ EMITIDO 2022</a:t>
          </a:r>
        </a:p>
      </dgm:t>
    </dgm:pt>
    <dgm:pt modelId="{CACE8620-E78B-4116-BB08-971C485EB19C}" type="parTrans" cxnId="{336AF1A7-F64F-490A-BA43-21A408520F19}">
      <dgm:prSet/>
      <dgm:spPr/>
      <dgm:t>
        <a:bodyPr/>
        <a:lstStyle/>
        <a:p>
          <a:endParaRPr lang="es-MX" sz="2400"/>
        </a:p>
      </dgm:t>
    </dgm:pt>
    <dgm:pt modelId="{9BACB30F-BFC4-4E7E-A820-53EFE40959E7}" type="sibTrans" cxnId="{336AF1A7-F64F-490A-BA43-21A408520F19}">
      <dgm:prSet/>
      <dgm:spPr/>
      <dgm:t>
        <a:bodyPr/>
        <a:lstStyle/>
        <a:p>
          <a:endParaRPr lang="es-MX" sz="2400"/>
        </a:p>
      </dgm:t>
    </dgm:pt>
    <dgm:pt modelId="{03E86D83-29AD-45BB-92DE-2AC999FB32F5}">
      <dgm:prSet phldrT="[Texto]" custT="1"/>
      <dgm:spPr/>
      <dgm:t>
        <a:bodyPr/>
        <a:lstStyle/>
        <a:p>
          <a:r>
            <a:rPr lang="es-MX" sz="2400" dirty="0">
              <a:latin typeface="Calibri" panose="020F0502020204030204" pitchFamily="34" charset="0"/>
              <a:ea typeface="Calibri" panose="020F0502020204030204" pitchFamily="34" charset="0"/>
              <a:cs typeface="Calibri" panose="020F0502020204030204" pitchFamily="34" charset="0"/>
            </a:rPr>
            <a:t>DÍA DEL PAGO EFECTIVO 2022</a:t>
          </a:r>
        </a:p>
      </dgm:t>
    </dgm:pt>
    <dgm:pt modelId="{454CF5CC-415C-436E-83F3-7741D0197113}" type="parTrans" cxnId="{B1632F3C-419B-4145-9FE6-4FA90350EA0B}">
      <dgm:prSet/>
      <dgm:spPr/>
      <dgm:t>
        <a:bodyPr/>
        <a:lstStyle/>
        <a:p>
          <a:endParaRPr lang="es-MX" sz="2400"/>
        </a:p>
      </dgm:t>
    </dgm:pt>
    <dgm:pt modelId="{2310FA19-1073-48FE-86B2-B0166DC67A05}" type="sibTrans" cxnId="{B1632F3C-419B-4145-9FE6-4FA90350EA0B}">
      <dgm:prSet/>
      <dgm:spPr/>
      <dgm:t>
        <a:bodyPr/>
        <a:lstStyle/>
        <a:p>
          <a:endParaRPr lang="es-MX" sz="2400"/>
        </a:p>
      </dgm:t>
    </dgm:pt>
    <dgm:pt modelId="{5B255210-0632-4F23-8C90-EFC2355167A9}" type="pres">
      <dgm:prSet presAssocID="{2ADF023B-B2DA-4866-B2C8-60DE8023B320}" presName="Name0" presStyleCnt="0">
        <dgm:presLayoutVars>
          <dgm:dir/>
          <dgm:resizeHandles val="exact"/>
        </dgm:presLayoutVars>
      </dgm:prSet>
      <dgm:spPr/>
    </dgm:pt>
    <dgm:pt modelId="{79E1EA61-E13D-4FAF-9A96-9B2017B75070}" type="pres">
      <dgm:prSet presAssocID="{A24AF2D7-258A-4698-B2A6-6B33BA8FEF8E}" presName="parTxOnly" presStyleLbl="node1" presStyleIdx="0" presStyleCnt="2" custScaleX="76639">
        <dgm:presLayoutVars>
          <dgm:bulletEnabled val="1"/>
        </dgm:presLayoutVars>
      </dgm:prSet>
      <dgm:spPr/>
    </dgm:pt>
    <dgm:pt modelId="{47D03503-C14B-4BE1-A488-E3CEDAF147DE}" type="pres">
      <dgm:prSet presAssocID="{9BACB30F-BFC4-4E7E-A820-53EFE40959E7}" presName="parSpace" presStyleCnt="0"/>
      <dgm:spPr/>
    </dgm:pt>
    <dgm:pt modelId="{C91BB159-02F2-47C9-8871-D811653C7B57}" type="pres">
      <dgm:prSet presAssocID="{03E86D83-29AD-45BB-92DE-2AC999FB32F5}" presName="parTxOnly" presStyleLbl="node1" presStyleIdx="1" presStyleCnt="2" custScaleX="77033">
        <dgm:presLayoutVars>
          <dgm:bulletEnabled val="1"/>
        </dgm:presLayoutVars>
      </dgm:prSet>
      <dgm:spPr/>
    </dgm:pt>
  </dgm:ptLst>
  <dgm:cxnLst>
    <dgm:cxn modelId="{B1632F3C-419B-4145-9FE6-4FA90350EA0B}" srcId="{2ADF023B-B2DA-4866-B2C8-60DE8023B320}" destId="{03E86D83-29AD-45BB-92DE-2AC999FB32F5}" srcOrd="1" destOrd="0" parTransId="{454CF5CC-415C-436E-83F3-7741D0197113}" sibTransId="{2310FA19-1073-48FE-86B2-B0166DC67A05}"/>
    <dgm:cxn modelId="{8091DE50-8EA8-4B65-98A9-141EF26DE11A}" type="presOf" srcId="{A24AF2D7-258A-4698-B2A6-6B33BA8FEF8E}" destId="{79E1EA61-E13D-4FAF-9A96-9B2017B75070}" srcOrd="0" destOrd="0" presId="urn:microsoft.com/office/officeart/2005/8/layout/hChevron3"/>
    <dgm:cxn modelId="{25ACF994-679A-4043-93D3-86B19F1A870C}" type="presOf" srcId="{03E86D83-29AD-45BB-92DE-2AC999FB32F5}" destId="{C91BB159-02F2-47C9-8871-D811653C7B57}" srcOrd="0" destOrd="0" presId="urn:microsoft.com/office/officeart/2005/8/layout/hChevron3"/>
    <dgm:cxn modelId="{336AF1A7-F64F-490A-BA43-21A408520F19}" srcId="{2ADF023B-B2DA-4866-B2C8-60DE8023B320}" destId="{A24AF2D7-258A-4698-B2A6-6B33BA8FEF8E}" srcOrd="0" destOrd="0" parTransId="{CACE8620-E78B-4116-BB08-971C485EB19C}" sibTransId="{9BACB30F-BFC4-4E7E-A820-53EFE40959E7}"/>
    <dgm:cxn modelId="{161D3FE0-B9C9-424A-A907-932F8634CCE5}" type="presOf" srcId="{2ADF023B-B2DA-4866-B2C8-60DE8023B320}" destId="{5B255210-0632-4F23-8C90-EFC2355167A9}" srcOrd="0" destOrd="0" presId="urn:microsoft.com/office/officeart/2005/8/layout/hChevron3"/>
    <dgm:cxn modelId="{05FF11EF-59FD-494C-B473-ECDD82F58E1A}" type="presParOf" srcId="{5B255210-0632-4F23-8C90-EFC2355167A9}" destId="{79E1EA61-E13D-4FAF-9A96-9B2017B75070}" srcOrd="0" destOrd="0" presId="urn:microsoft.com/office/officeart/2005/8/layout/hChevron3"/>
    <dgm:cxn modelId="{989B50BA-E724-4119-A577-03F79B7C1F1E}" type="presParOf" srcId="{5B255210-0632-4F23-8C90-EFC2355167A9}" destId="{47D03503-C14B-4BE1-A488-E3CEDAF147DE}" srcOrd="1" destOrd="0" presId="urn:microsoft.com/office/officeart/2005/8/layout/hChevron3"/>
    <dgm:cxn modelId="{92473BC9-7C84-400A-9BFD-B255D3A84173}" type="presParOf" srcId="{5B255210-0632-4F23-8C90-EFC2355167A9}" destId="{C91BB159-02F2-47C9-8871-D811653C7B57}" srcOrd="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E044DD-142C-47A0-8CF5-D62BDEC4DEEB}"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MX"/>
        </a:p>
      </dgm:t>
    </dgm:pt>
    <dgm:pt modelId="{1EC87A0F-9AD4-4617-86DC-9820AE46DCB9}">
      <dgm:prSet phldrT="[Texto]"/>
      <dgm:spPr>
        <a:solidFill>
          <a:srgbClr val="00B0F0"/>
        </a:solidFill>
      </dgm:spPr>
      <dgm:t>
        <a:bodyPr/>
        <a:lstStyle/>
        <a:p>
          <a:r>
            <a:rPr lang="es-MX" dirty="0">
              <a:latin typeface="Calibri" panose="020F0502020204030204" pitchFamily="34" charset="0"/>
              <a:cs typeface="Calibri" panose="020F0502020204030204" pitchFamily="34" charset="0"/>
            </a:rPr>
            <a:t>ART 8</a:t>
          </a:r>
        </a:p>
      </dgm:t>
    </dgm:pt>
    <dgm:pt modelId="{AB2270A2-CDE1-4B18-88BF-7BDE65DBFCFF}" type="parTrans" cxnId="{CD2E4E0F-4804-4E62-BAA2-69468D41A172}">
      <dgm:prSet/>
      <dgm:spPr/>
      <dgm:t>
        <a:bodyPr/>
        <a:lstStyle/>
        <a:p>
          <a:endParaRPr lang="es-MX">
            <a:latin typeface="Calibri" panose="020F0502020204030204" pitchFamily="34" charset="0"/>
            <a:cs typeface="Calibri" panose="020F0502020204030204" pitchFamily="34" charset="0"/>
          </a:endParaRPr>
        </a:p>
      </dgm:t>
    </dgm:pt>
    <dgm:pt modelId="{CF82AF78-8AFA-4CF4-B059-3AEAA8AE83F8}" type="sibTrans" cxnId="{CD2E4E0F-4804-4E62-BAA2-69468D41A172}">
      <dgm:prSet/>
      <dgm:spPr/>
      <dgm:t>
        <a:bodyPr/>
        <a:lstStyle/>
        <a:p>
          <a:endParaRPr lang="es-MX">
            <a:latin typeface="Calibri" panose="020F0502020204030204" pitchFamily="34" charset="0"/>
            <a:cs typeface="Calibri" panose="020F0502020204030204" pitchFamily="34" charset="0"/>
          </a:endParaRPr>
        </a:p>
      </dgm:t>
    </dgm:pt>
    <dgm:pt modelId="{7377E61F-EF9D-44AC-97C9-BA18797DB858}">
      <dgm:prSet custT="1"/>
      <dgm:spPr>
        <a:solidFill>
          <a:srgbClr val="0000FF"/>
        </a:solidFill>
      </dgm:spPr>
      <dgm:t>
        <a:bodyPr/>
        <a:lstStyle/>
        <a:p>
          <a:r>
            <a:rPr lang="es-MX" sz="2200" dirty="0">
              <a:latin typeface="Calibri" panose="020F0502020204030204" pitchFamily="34" charset="0"/>
              <a:cs typeface="Calibri" panose="020F0502020204030204" pitchFamily="34" charset="0"/>
            </a:rPr>
            <a:t>MORA 1.47%</a:t>
          </a:r>
        </a:p>
      </dgm:t>
    </dgm:pt>
    <dgm:pt modelId="{3B4A6538-4766-4E6C-9385-2D5F942EC72F}" type="parTrans" cxnId="{A56A5286-D371-435B-B848-4DED88C66684}">
      <dgm:prSet/>
      <dgm:spPr/>
      <dgm:t>
        <a:bodyPr/>
        <a:lstStyle/>
        <a:p>
          <a:endParaRPr lang="es-MX">
            <a:latin typeface="Calibri" panose="020F0502020204030204" pitchFamily="34" charset="0"/>
            <a:cs typeface="Calibri" panose="020F0502020204030204" pitchFamily="34" charset="0"/>
          </a:endParaRPr>
        </a:p>
      </dgm:t>
    </dgm:pt>
    <dgm:pt modelId="{0946464E-A0A6-4F19-AEF5-01A824FA2684}" type="sibTrans" cxnId="{A56A5286-D371-435B-B848-4DED88C66684}">
      <dgm:prSet/>
      <dgm:spPr/>
      <dgm:t>
        <a:bodyPr/>
        <a:lstStyle/>
        <a:p>
          <a:endParaRPr lang="es-MX">
            <a:latin typeface="Calibri" panose="020F0502020204030204" pitchFamily="34" charset="0"/>
            <a:cs typeface="Calibri" panose="020F0502020204030204" pitchFamily="34" charset="0"/>
          </a:endParaRPr>
        </a:p>
      </dgm:t>
    </dgm:pt>
    <dgm:pt modelId="{0AF0210A-20FD-478D-959B-EE123B906573}">
      <dgm:prSet custT="1"/>
      <dgm:spPr>
        <a:solidFill>
          <a:srgbClr val="0000FF"/>
        </a:solidFill>
      </dgm:spPr>
      <dgm:t>
        <a:bodyPr/>
        <a:lstStyle/>
        <a:p>
          <a:r>
            <a:rPr lang="es-MX" sz="2200" dirty="0">
              <a:latin typeface="Calibri" panose="020F0502020204030204" pitchFamily="34" charset="0"/>
              <a:cs typeface="Calibri" panose="020F0502020204030204" pitchFamily="34" charset="0"/>
            </a:rPr>
            <a:t>PRÓRROGA .98% </a:t>
          </a:r>
        </a:p>
        <a:p>
          <a:r>
            <a:rPr lang="es-MX" sz="2200" dirty="0">
              <a:latin typeface="Calibri" panose="020F0502020204030204" pitchFamily="34" charset="0"/>
              <a:cs typeface="Calibri" panose="020F0502020204030204" pitchFamily="34" charset="0"/>
            </a:rPr>
            <a:t>INCREMENTO 50% (ART. 21 CFF)</a:t>
          </a:r>
        </a:p>
      </dgm:t>
    </dgm:pt>
    <dgm:pt modelId="{E4EEC6C2-30D0-42F3-A9AD-2000A9359C05}" type="parTrans" cxnId="{13A34C05-8825-477A-83E9-A13CF0A82607}">
      <dgm:prSet/>
      <dgm:spPr/>
      <dgm:t>
        <a:bodyPr/>
        <a:lstStyle/>
        <a:p>
          <a:endParaRPr lang="es-MX">
            <a:latin typeface="Calibri" panose="020F0502020204030204" pitchFamily="34" charset="0"/>
            <a:cs typeface="Calibri" panose="020F0502020204030204" pitchFamily="34" charset="0"/>
          </a:endParaRPr>
        </a:p>
      </dgm:t>
    </dgm:pt>
    <dgm:pt modelId="{7F6EC63C-29E8-4E90-BCC8-7DBB6B663194}" type="sibTrans" cxnId="{13A34C05-8825-477A-83E9-A13CF0A82607}">
      <dgm:prSet/>
      <dgm:spPr/>
      <dgm:t>
        <a:bodyPr/>
        <a:lstStyle/>
        <a:p>
          <a:endParaRPr lang="es-MX">
            <a:latin typeface="Calibri" panose="020F0502020204030204" pitchFamily="34" charset="0"/>
            <a:cs typeface="Calibri" panose="020F0502020204030204" pitchFamily="34" charset="0"/>
          </a:endParaRPr>
        </a:p>
      </dgm:t>
    </dgm:pt>
    <dgm:pt modelId="{E8CB148D-4F69-433A-9EAE-BCE2DCC311FE}">
      <dgm:prSet custT="1"/>
      <dgm:spPr>
        <a:solidFill>
          <a:srgbClr val="0000FF"/>
        </a:solidFill>
      </dgm:spPr>
      <dgm:t>
        <a:bodyPr/>
        <a:lstStyle/>
        <a:p>
          <a:r>
            <a:rPr lang="es-MX" sz="2200" dirty="0">
              <a:latin typeface="Calibri" panose="020F0502020204030204" pitchFamily="34" charset="0"/>
              <a:cs typeface="Calibri" panose="020F0502020204030204" pitchFamily="34" charset="0"/>
            </a:rPr>
            <a:t>RECARGOS</a:t>
          </a:r>
        </a:p>
      </dgm:t>
    </dgm:pt>
    <dgm:pt modelId="{BFF41EA5-34F5-4DE3-BFCD-4954228FF4D1}" type="parTrans" cxnId="{465BFCC0-F094-4406-A4FD-D5095E7543CC}">
      <dgm:prSet/>
      <dgm:spPr/>
      <dgm:t>
        <a:bodyPr/>
        <a:lstStyle/>
        <a:p>
          <a:endParaRPr lang="es-MX">
            <a:latin typeface="Calibri" panose="020F0502020204030204" pitchFamily="34" charset="0"/>
            <a:cs typeface="Calibri" panose="020F0502020204030204" pitchFamily="34" charset="0"/>
          </a:endParaRPr>
        </a:p>
      </dgm:t>
    </dgm:pt>
    <dgm:pt modelId="{675205A8-B8E9-4E52-811D-094C89450385}" type="sibTrans" cxnId="{465BFCC0-F094-4406-A4FD-D5095E7543CC}">
      <dgm:prSet/>
      <dgm:spPr/>
      <dgm:t>
        <a:bodyPr/>
        <a:lstStyle/>
        <a:p>
          <a:endParaRPr lang="es-MX">
            <a:latin typeface="Calibri" panose="020F0502020204030204" pitchFamily="34" charset="0"/>
            <a:cs typeface="Calibri" panose="020F0502020204030204" pitchFamily="34" charset="0"/>
          </a:endParaRPr>
        </a:p>
      </dgm:t>
    </dgm:pt>
    <dgm:pt modelId="{B215B06C-7324-4EC0-97E1-3E351852FCC6}" type="pres">
      <dgm:prSet presAssocID="{BDE044DD-142C-47A0-8CF5-D62BDEC4DEEB}" presName="theList" presStyleCnt="0">
        <dgm:presLayoutVars>
          <dgm:dir/>
          <dgm:animLvl val="lvl"/>
          <dgm:resizeHandles val="exact"/>
        </dgm:presLayoutVars>
      </dgm:prSet>
      <dgm:spPr/>
    </dgm:pt>
    <dgm:pt modelId="{8D7E75BD-5BBA-4128-ACE3-06596A00C9E9}" type="pres">
      <dgm:prSet presAssocID="{1EC87A0F-9AD4-4617-86DC-9820AE46DCB9}" presName="compNode" presStyleCnt="0"/>
      <dgm:spPr/>
    </dgm:pt>
    <dgm:pt modelId="{7F19297B-DF26-4FAB-9C73-E6CF5C76B8C0}" type="pres">
      <dgm:prSet presAssocID="{1EC87A0F-9AD4-4617-86DC-9820AE46DCB9}" presName="aNode" presStyleLbl="bgShp" presStyleIdx="0" presStyleCnt="1" custLinFactNeighborX="-10672" custLinFactNeighborY="8875"/>
      <dgm:spPr/>
    </dgm:pt>
    <dgm:pt modelId="{E1A98C8A-3F52-46E5-976E-5952D1EE3876}" type="pres">
      <dgm:prSet presAssocID="{1EC87A0F-9AD4-4617-86DC-9820AE46DCB9}" presName="textNode" presStyleLbl="bgShp" presStyleIdx="0" presStyleCnt="1"/>
      <dgm:spPr/>
    </dgm:pt>
    <dgm:pt modelId="{2573E417-FD99-4793-A26B-EF38E9BE9678}" type="pres">
      <dgm:prSet presAssocID="{1EC87A0F-9AD4-4617-86DC-9820AE46DCB9}" presName="compChildNode" presStyleCnt="0"/>
      <dgm:spPr/>
    </dgm:pt>
    <dgm:pt modelId="{7B995A08-A154-4D9F-BD0A-259B1D98F45A}" type="pres">
      <dgm:prSet presAssocID="{1EC87A0F-9AD4-4617-86DC-9820AE46DCB9}" presName="theInnerList" presStyleCnt="0"/>
      <dgm:spPr/>
    </dgm:pt>
    <dgm:pt modelId="{EA327A0C-E9E7-45C1-8E9E-0DECA2E30DBC}" type="pres">
      <dgm:prSet presAssocID="{E8CB148D-4F69-433A-9EAE-BCE2DCC311FE}" presName="childNode" presStyleLbl="node1" presStyleIdx="0" presStyleCnt="3">
        <dgm:presLayoutVars>
          <dgm:bulletEnabled val="1"/>
        </dgm:presLayoutVars>
      </dgm:prSet>
      <dgm:spPr/>
    </dgm:pt>
    <dgm:pt modelId="{88BE34DC-5E55-49FE-8CD7-C918B59D4FF3}" type="pres">
      <dgm:prSet presAssocID="{E8CB148D-4F69-433A-9EAE-BCE2DCC311FE}" presName="aSpace2" presStyleCnt="0"/>
      <dgm:spPr/>
    </dgm:pt>
    <dgm:pt modelId="{44581899-5E01-4527-A824-0938FFCD5C22}" type="pres">
      <dgm:prSet presAssocID="{0AF0210A-20FD-478D-959B-EE123B906573}" presName="childNode" presStyleLbl="node1" presStyleIdx="1" presStyleCnt="3">
        <dgm:presLayoutVars>
          <dgm:bulletEnabled val="1"/>
        </dgm:presLayoutVars>
      </dgm:prSet>
      <dgm:spPr/>
    </dgm:pt>
    <dgm:pt modelId="{CDC19472-094F-4A8B-8F92-F04D4CC76508}" type="pres">
      <dgm:prSet presAssocID="{0AF0210A-20FD-478D-959B-EE123B906573}" presName="aSpace2" presStyleCnt="0"/>
      <dgm:spPr/>
    </dgm:pt>
    <dgm:pt modelId="{D4CD1849-6286-4513-829D-5EC670D625BD}" type="pres">
      <dgm:prSet presAssocID="{7377E61F-EF9D-44AC-97C9-BA18797DB858}" presName="childNode" presStyleLbl="node1" presStyleIdx="2" presStyleCnt="3">
        <dgm:presLayoutVars>
          <dgm:bulletEnabled val="1"/>
        </dgm:presLayoutVars>
      </dgm:prSet>
      <dgm:spPr/>
    </dgm:pt>
  </dgm:ptLst>
  <dgm:cxnLst>
    <dgm:cxn modelId="{13A34C05-8825-477A-83E9-A13CF0A82607}" srcId="{1EC87A0F-9AD4-4617-86DC-9820AE46DCB9}" destId="{0AF0210A-20FD-478D-959B-EE123B906573}" srcOrd="1" destOrd="0" parTransId="{E4EEC6C2-30D0-42F3-A9AD-2000A9359C05}" sibTransId="{7F6EC63C-29E8-4E90-BCC8-7DBB6B663194}"/>
    <dgm:cxn modelId="{CD2E4E0F-4804-4E62-BAA2-69468D41A172}" srcId="{BDE044DD-142C-47A0-8CF5-D62BDEC4DEEB}" destId="{1EC87A0F-9AD4-4617-86DC-9820AE46DCB9}" srcOrd="0" destOrd="0" parTransId="{AB2270A2-CDE1-4B18-88BF-7BDE65DBFCFF}" sibTransId="{CF82AF78-8AFA-4CF4-B059-3AEAA8AE83F8}"/>
    <dgm:cxn modelId="{AB2EC739-9430-485F-918C-9BCCE817C1CE}" type="presOf" srcId="{1EC87A0F-9AD4-4617-86DC-9820AE46DCB9}" destId="{7F19297B-DF26-4FAB-9C73-E6CF5C76B8C0}" srcOrd="0" destOrd="0" presId="urn:microsoft.com/office/officeart/2005/8/layout/lProcess2"/>
    <dgm:cxn modelId="{63583861-6454-47A7-A7D9-FC656EB36372}" type="presOf" srcId="{E8CB148D-4F69-433A-9EAE-BCE2DCC311FE}" destId="{EA327A0C-E9E7-45C1-8E9E-0DECA2E30DBC}" srcOrd="0" destOrd="0" presId="urn:microsoft.com/office/officeart/2005/8/layout/lProcess2"/>
    <dgm:cxn modelId="{E63F8171-F709-49E1-B513-2CEBCB1B719D}" type="presOf" srcId="{BDE044DD-142C-47A0-8CF5-D62BDEC4DEEB}" destId="{B215B06C-7324-4EC0-97E1-3E351852FCC6}" srcOrd="0" destOrd="0" presId="urn:microsoft.com/office/officeart/2005/8/layout/lProcess2"/>
    <dgm:cxn modelId="{CA62AC83-0232-4928-99C1-623D21499307}" type="presOf" srcId="{1EC87A0F-9AD4-4617-86DC-9820AE46DCB9}" destId="{E1A98C8A-3F52-46E5-976E-5952D1EE3876}" srcOrd="1" destOrd="0" presId="urn:microsoft.com/office/officeart/2005/8/layout/lProcess2"/>
    <dgm:cxn modelId="{A56A5286-D371-435B-B848-4DED88C66684}" srcId="{1EC87A0F-9AD4-4617-86DC-9820AE46DCB9}" destId="{7377E61F-EF9D-44AC-97C9-BA18797DB858}" srcOrd="2" destOrd="0" parTransId="{3B4A6538-4766-4E6C-9385-2D5F942EC72F}" sibTransId="{0946464E-A0A6-4F19-AEF5-01A824FA2684}"/>
    <dgm:cxn modelId="{3333C8B3-C476-4746-9B48-687546072614}" type="presOf" srcId="{0AF0210A-20FD-478D-959B-EE123B906573}" destId="{44581899-5E01-4527-A824-0938FFCD5C22}" srcOrd="0" destOrd="0" presId="urn:microsoft.com/office/officeart/2005/8/layout/lProcess2"/>
    <dgm:cxn modelId="{465BFCC0-F094-4406-A4FD-D5095E7543CC}" srcId="{1EC87A0F-9AD4-4617-86DC-9820AE46DCB9}" destId="{E8CB148D-4F69-433A-9EAE-BCE2DCC311FE}" srcOrd="0" destOrd="0" parTransId="{BFF41EA5-34F5-4DE3-BFCD-4954228FF4D1}" sibTransId="{675205A8-B8E9-4E52-811D-094C89450385}"/>
    <dgm:cxn modelId="{11665AE7-724F-40DB-BFF2-0E0317A61B67}" type="presOf" srcId="{7377E61F-EF9D-44AC-97C9-BA18797DB858}" destId="{D4CD1849-6286-4513-829D-5EC670D625BD}" srcOrd="0" destOrd="0" presId="urn:microsoft.com/office/officeart/2005/8/layout/lProcess2"/>
    <dgm:cxn modelId="{07B80582-6B78-45A1-8399-E8D0BD0AC5B1}" type="presParOf" srcId="{B215B06C-7324-4EC0-97E1-3E351852FCC6}" destId="{8D7E75BD-5BBA-4128-ACE3-06596A00C9E9}" srcOrd="0" destOrd="0" presId="urn:microsoft.com/office/officeart/2005/8/layout/lProcess2"/>
    <dgm:cxn modelId="{3A87D158-7E2D-45D3-99CF-506AEAC0D135}" type="presParOf" srcId="{8D7E75BD-5BBA-4128-ACE3-06596A00C9E9}" destId="{7F19297B-DF26-4FAB-9C73-E6CF5C76B8C0}" srcOrd="0" destOrd="0" presId="urn:microsoft.com/office/officeart/2005/8/layout/lProcess2"/>
    <dgm:cxn modelId="{1B2F6DEE-D252-4E88-8A54-F1760B55FBF7}" type="presParOf" srcId="{8D7E75BD-5BBA-4128-ACE3-06596A00C9E9}" destId="{E1A98C8A-3F52-46E5-976E-5952D1EE3876}" srcOrd="1" destOrd="0" presId="urn:microsoft.com/office/officeart/2005/8/layout/lProcess2"/>
    <dgm:cxn modelId="{1EE3EED4-B5C2-4AAC-A957-A89F6B3EBBCB}" type="presParOf" srcId="{8D7E75BD-5BBA-4128-ACE3-06596A00C9E9}" destId="{2573E417-FD99-4793-A26B-EF38E9BE9678}" srcOrd="2" destOrd="0" presId="urn:microsoft.com/office/officeart/2005/8/layout/lProcess2"/>
    <dgm:cxn modelId="{DA785B01-88C8-43AC-8F98-758DDB26FA0F}" type="presParOf" srcId="{2573E417-FD99-4793-A26B-EF38E9BE9678}" destId="{7B995A08-A154-4D9F-BD0A-259B1D98F45A}" srcOrd="0" destOrd="0" presId="urn:microsoft.com/office/officeart/2005/8/layout/lProcess2"/>
    <dgm:cxn modelId="{187EB217-07A8-46D9-B239-52C992880156}" type="presParOf" srcId="{7B995A08-A154-4D9F-BD0A-259B1D98F45A}" destId="{EA327A0C-E9E7-45C1-8E9E-0DECA2E30DBC}" srcOrd="0" destOrd="0" presId="urn:microsoft.com/office/officeart/2005/8/layout/lProcess2"/>
    <dgm:cxn modelId="{55E078D8-8888-413C-B4DA-4BD11D90B201}" type="presParOf" srcId="{7B995A08-A154-4D9F-BD0A-259B1D98F45A}" destId="{88BE34DC-5E55-49FE-8CD7-C918B59D4FF3}" srcOrd="1" destOrd="0" presId="urn:microsoft.com/office/officeart/2005/8/layout/lProcess2"/>
    <dgm:cxn modelId="{3BB51D6E-0776-44D8-8DD0-CF52A0965B26}" type="presParOf" srcId="{7B995A08-A154-4D9F-BD0A-259B1D98F45A}" destId="{44581899-5E01-4527-A824-0938FFCD5C22}" srcOrd="2" destOrd="0" presId="urn:microsoft.com/office/officeart/2005/8/layout/lProcess2"/>
    <dgm:cxn modelId="{C0C082AE-49FC-420A-B5D1-731A8F74CEE4}" type="presParOf" srcId="{7B995A08-A154-4D9F-BD0A-259B1D98F45A}" destId="{CDC19472-094F-4A8B-8F92-F04D4CC76508}" srcOrd="3" destOrd="0" presId="urn:microsoft.com/office/officeart/2005/8/layout/lProcess2"/>
    <dgm:cxn modelId="{9FF8AF36-A62E-4FAF-A6FE-0E9E9E2A6F9E}" type="presParOf" srcId="{7B995A08-A154-4D9F-BD0A-259B1D98F45A}" destId="{D4CD1849-6286-4513-829D-5EC670D625BD}" srcOrd="4" destOrd="0" presId="urn:microsoft.com/office/officeart/2005/8/layout/lProcess2"/>
  </dgm:cxnLst>
  <dgm:bg>
    <a:solidFill>
      <a:srgbClr val="00B0F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CFDDEC-D141-44DC-8FC5-6EEE574D10B9}"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MX"/>
        </a:p>
      </dgm:t>
    </dgm:pt>
    <dgm:pt modelId="{A03E7838-CB8B-4302-AB0D-578E7E8BCA7B}">
      <dgm:prSet phldrT="[Texto]" custT="1"/>
      <dgm:spPr>
        <a:solidFill>
          <a:srgbClr val="003300"/>
        </a:solidFill>
      </dgm:spPr>
      <dgm:t>
        <a:bodyPr/>
        <a:lstStyle/>
        <a:p>
          <a:r>
            <a:rPr lang="es-MX" sz="1800" dirty="0">
              <a:latin typeface="Calibri" panose="020F0502020204030204" pitchFamily="34" charset="0"/>
              <a:cs typeface="Calibri" panose="020F0502020204030204" pitchFamily="34" charset="0"/>
            </a:rPr>
            <a:t>ART. 16-A</a:t>
          </a:r>
        </a:p>
      </dgm:t>
    </dgm:pt>
    <dgm:pt modelId="{52D304A4-546F-4EFD-A676-3AFCCC666768}" type="parTrans" cxnId="{58CE1EEE-2257-43FE-959F-635D71C0442F}">
      <dgm:prSet/>
      <dgm:spPr/>
      <dgm:t>
        <a:bodyPr/>
        <a:lstStyle/>
        <a:p>
          <a:endParaRPr lang="es-MX" sz="1800">
            <a:latin typeface="Calibri" panose="020F0502020204030204" pitchFamily="34" charset="0"/>
            <a:cs typeface="Calibri" panose="020F0502020204030204" pitchFamily="34" charset="0"/>
          </a:endParaRPr>
        </a:p>
      </dgm:t>
    </dgm:pt>
    <dgm:pt modelId="{AA61EB6D-A082-418D-A546-472E20FF96B6}" type="sibTrans" cxnId="{58CE1EEE-2257-43FE-959F-635D71C0442F}">
      <dgm:prSet/>
      <dgm:spPr/>
      <dgm:t>
        <a:bodyPr/>
        <a:lstStyle/>
        <a:p>
          <a:endParaRPr lang="es-MX" sz="1800">
            <a:latin typeface="Calibri" panose="020F0502020204030204" pitchFamily="34" charset="0"/>
            <a:cs typeface="Calibri" panose="020F0502020204030204" pitchFamily="34" charset="0"/>
          </a:endParaRPr>
        </a:p>
      </dgm:t>
    </dgm:pt>
    <dgm:pt modelId="{2CE32F61-81EA-4D6C-A49D-C6960004660E}">
      <dgm:prSet custT="1"/>
      <dgm:spPr>
        <a:solidFill>
          <a:srgbClr val="008000"/>
        </a:solidFill>
      </dgm:spPr>
      <dgm:t>
        <a:bodyPr/>
        <a:lstStyle/>
        <a:p>
          <a:r>
            <a:rPr lang="es-MX" sz="1800" dirty="0">
              <a:latin typeface="Calibri" panose="020F0502020204030204" pitchFamily="34" charset="0"/>
              <a:cs typeface="Calibri" panose="020F0502020204030204" pitchFamily="34" charset="0"/>
            </a:rPr>
            <a:t>IEPS</a:t>
          </a:r>
        </a:p>
        <a:p>
          <a:r>
            <a:rPr lang="es-MX" sz="1800" dirty="0">
              <a:latin typeface="Calibri" panose="020F0502020204030204" pitchFamily="34" charset="0"/>
              <a:cs typeface="Calibri" panose="020F0502020204030204" pitchFamily="34" charset="0"/>
            </a:rPr>
            <a:t>DIÉSEL </a:t>
          </a:r>
        </a:p>
        <a:p>
          <a:r>
            <a:rPr lang="es-MX" sz="1800" dirty="0">
              <a:latin typeface="Calibri" panose="020F0502020204030204" pitchFamily="34" charset="0"/>
              <a:cs typeface="Calibri" panose="020F0502020204030204" pitchFamily="34" charset="0"/>
            </a:rPr>
            <a:t>O</a:t>
          </a:r>
        </a:p>
        <a:p>
          <a:r>
            <a:rPr lang="es-MX" sz="1800" dirty="0">
              <a:latin typeface="Calibri" panose="020F0502020204030204" pitchFamily="34" charset="0"/>
              <a:cs typeface="Calibri" panose="020F0502020204030204" pitchFamily="34" charset="0"/>
            </a:rPr>
            <a:t>BIODIÉSEL</a:t>
          </a:r>
        </a:p>
      </dgm:t>
    </dgm:pt>
    <dgm:pt modelId="{5E6A082B-9119-4743-B077-3581A0B01168}" type="parTrans" cxnId="{B71F8B7C-0522-4E33-8C93-36AEBB2CE78C}">
      <dgm:prSet custT="1"/>
      <dgm:spPr/>
      <dgm:t>
        <a:bodyPr/>
        <a:lstStyle/>
        <a:p>
          <a:endParaRPr lang="es-MX" sz="1800">
            <a:latin typeface="Calibri" panose="020F0502020204030204" pitchFamily="34" charset="0"/>
            <a:cs typeface="Calibri" panose="020F0502020204030204" pitchFamily="34" charset="0"/>
          </a:endParaRPr>
        </a:p>
      </dgm:t>
    </dgm:pt>
    <dgm:pt modelId="{7797671C-7135-42FF-B571-4B83420B0F70}" type="sibTrans" cxnId="{B71F8B7C-0522-4E33-8C93-36AEBB2CE78C}">
      <dgm:prSet/>
      <dgm:spPr/>
      <dgm:t>
        <a:bodyPr/>
        <a:lstStyle/>
        <a:p>
          <a:endParaRPr lang="es-MX" sz="1800">
            <a:latin typeface="Calibri" panose="020F0502020204030204" pitchFamily="34" charset="0"/>
            <a:cs typeface="Calibri" panose="020F0502020204030204" pitchFamily="34" charset="0"/>
          </a:endParaRPr>
        </a:p>
      </dgm:t>
    </dgm:pt>
    <dgm:pt modelId="{4238D5BE-A591-4C1D-8C74-8F93B702A2AD}">
      <dgm:prSet custT="1"/>
      <dgm:spPr>
        <a:solidFill>
          <a:srgbClr val="33CC33"/>
        </a:solidFill>
      </dgm:spPr>
      <dgm:t>
        <a:bodyPr/>
        <a:lstStyle/>
        <a:p>
          <a:r>
            <a:rPr lang="es-MX" sz="1800" dirty="0">
              <a:latin typeface="Calibri" panose="020F0502020204030204" pitchFamily="34" charset="0"/>
              <a:cs typeface="Calibri" panose="020F0502020204030204" pitchFamily="34" charset="0"/>
            </a:rPr>
            <a:t>V</a:t>
          </a:r>
        </a:p>
      </dgm:t>
    </dgm:pt>
    <dgm:pt modelId="{1E4B6170-78FB-49E6-AF0F-4A0A8914F22A}" type="parTrans" cxnId="{2F91FFD6-E517-42C8-BEB4-E1F56E6AA91B}">
      <dgm:prSet custT="1"/>
      <dgm:spPr/>
      <dgm:t>
        <a:bodyPr/>
        <a:lstStyle/>
        <a:p>
          <a:endParaRPr lang="es-MX" sz="1800">
            <a:latin typeface="Calibri" panose="020F0502020204030204" pitchFamily="34" charset="0"/>
            <a:cs typeface="Calibri" panose="020F0502020204030204" pitchFamily="34" charset="0"/>
          </a:endParaRPr>
        </a:p>
      </dgm:t>
    </dgm:pt>
    <dgm:pt modelId="{6646C31B-4EAF-4776-B5F1-E825230831E1}" type="sibTrans" cxnId="{2F91FFD6-E517-42C8-BEB4-E1F56E6AA91B}">
      <dgm:prSet/>
      <dgm:spPr/>
      <dgm:t>
        <a:bodyPr/>
        <a:lstStyle/>
        <a:p>
          <a:endParaRPr lang="es-MX" sz="1800">
            <a:latin typeface="Calibri" panose="020F0502020204030204" pitchFamily="34" charset="0"/>
            <a:cs typeface="Calibri" panose="020F0502020204030204" pitchFamily="34" charset="0"/>
          </a:endParaRPr>
        </a:p>
      </dgm:t>
    </dgm:pt>
    <dgm:pt modelId="{6D00024B-9DD1-4901-A9B1-FB1E9736E81E}">
      <dgm:prSet custT="1"/>
      <dgm:spPr>
        <a:solidFill>
          <a:srgbClr val="33CC33"/>
        </a:solidFill>
      </dgm:spPr>
      <dgm:t>
        <a:bodyPr/>
        <a:lstStyle/>
        <a:p>
          <a:r>
            <a:rPr lang="es-MX" sz="1800" dirty="0">
              <a:latin typeface="Calibri" panose="020F0502020204030204" pitchFamily="34" charset="0"/>
              <a:cs typeface="Calibri" panose="020F0502020204030204" pitchFamily="34" charset="0"/>
            </a:rPr>
            <a:t>IV</a:t>
          </a:r>
        </a:p>
      </dgm:t>
    </dgm:pt>
    <dgm:pt modelId="{A590F489-EF6D-40D3-BB8B-7DD41DF0A413}" type="parTrans" cxnId="{0D24EC0A-6373-4E32-BDBF-A80421F8550F}">
      <dgm:prSet custT="1"/>
      <dgm:spPr/>
      <dgm:t>
        <a:bodyPr/>
        <a:lstStyle/>
        <a:p>
          <a:endParaRPr lang="es-MX" sz="1800">
            <a:latin typeface="Calibri" panose="020F0502020204030204" pitchFamily="34" charset="0"/>
            <a:cs typeface="Calibri" panose="020F0502020204030204" pitchFamily="34" charset="0"/>
          </a:endParaRPr>
        </a:p>
      </dgm:t>
    </dgm:pt>
    <dgm:pt modelId="{84035F21-D2A3-49D0-A9E3-A9955C4BF402}" type="sibTrans" cxnId="{0D24EC0A-6373-4E32-BDBF-A80421F8550F}">
      <dgm:prSet/>
      <dgm:spPr/>
      <dgm:t>
        <a:bodyPr/>
        <a:lstStyle/>
        <a:p>
          <a:endParaRPr lang="es-MX" sz="1800">
            <a:latin typeface="Calibri" panose="020F0502020204030204" pitchFamily="34" charset="0"/>
            <a:cs typeface="Calibri" panose="020F0502020204030204" pitchFamily="34" charset="0"/>
          </a:endParaRPr>
        </a:p>
      </dgm:t>
    </dgm:pt>
    <dgm:pt modelId="{C3284BD9-24A6-40F2-86A0-D5C984C78BC3}">
      <dgm:prSet custT="1"/>
      <dgm:spPr>
        <a:solidFill>
          <a:srgbClr val="33CC33"/>
        </a:solidFill>
      </dgm:spPr>
      <dgm:t>
        <a:bodyPr/>
        <a:lstStyle/>
        <a:p>
          <a:r>
            <a:rPr lang="es-MX" sz="1800" dirty="0">
              <a:latin typeface="Calibri" panose="020F0502020204030204" pitchFamily="34" charset="0"/>
              <a:cs typeface="Calibri" panose="020F0502020204030204" pitchFamily="34" charset="0"/>
            </a:rPr>
            <a:t>I</a:t>
          </a:r>
        </a:p>
      </dgm:t>
    </dgm:pt>
    <dgm:pt modelId="{15A33633-2192-4F3D-97C9-7A23C6A2D146}" type="parTrans" cxnId="{4C4FEA33-1CB4-473A-9685-010476DD20F5}">
      <dgm:prSet custT="1"/>
      <dgm:spPr/>
      <dgm:t>
        <a:bodyPr/>
        <a:lstStyle/>
        <a:p>
          <a:endParaRPr lang="es-MX" sz="1800">
            <a:latin typeface="Calibri" panose="020F0502020204030204" pitchFamily="34" charset="0"/>
            <a:cs typeface="Calibri" panose="020F0502020204030204" pitchFamily="34" charset="0"/>
          </a:endParaRPr>
        </a:p>
      </dgm:t>
    </dgm:pt>
    <dgm:pt modelId="{38C9A0A6-5A07-4400-A1E2-6F3DBCCB74E0}" type="sibTrans" cxnId="{4C4FEA33-1CB4-473A-9685-010476DD20F5}">
      <dgm:prSet/>
      <dgm:spPr/>
      <dgm:t>
        <a:bodyPr/>
        <a:lstStyle/>
        <a:p>
          <a:endParaRPr lang="es-MX" sz="1800">
            <a:latin typeface="Calibri" panose="020F0502020204030204" pitchFamily="34" charset="0"/>
            <a:cs typeface="Calibri" panose="020F0502020204030204" pitchFamily="34" charset="0"/>
          </a:endParaRPr>
        </a:p>
      </dgm:t>
    </dgm:pt>
    <dgm:pt modelId="{6016B828-2473-415E-9315-AE692B47957D}">
      <dgm:prSet custT="1"/>
      <dgm:spPr>
        <a:solidFill>
          <a:srgbClr val="66FF66"/>
        </a:solidFill>
      </dgm:spPr>
      <dgm:t>
        <a:bodyPr/>
        <a:lstStyle/>
        <a:p>
          <a:pPr>
            <a:lnSpc>
              <a:spcPct val="100000"/>
            </a:lnSpc>
            <a:spcAft>
              <a:spcPts val="0"/>
            </a:spcAft>
          </a:pPr>
          <a:r>
            <a:rPr lang="es-MX" sz="1800" dirty="0">
              <a:solidFill>
                <a:schemeClr val="tx1"/>
              </a:solidFill>
              <a:latin typeface="Calibri" panose="020F0502020204030204" pitchFamily="34" charset="0"/>
              <a:cs typeface="Calibri" panose="020F0502020204030204" pitchFamily="34" charset="0"/>
            </a:rPr>
            <a:t>P.F y PM C/ ACT. EMPRESARIAL, INGRESOS HASTA 60 MDP (MAQUINARIA)</a:t>
          </a:r>
        </a:p>
      </dgm:t>
    </dgm:pt>
    <dgm:pt modelId="{B160C898-6334-4982-9B25-D31D43059A29}" type="parTrans" cxnId="{BBF1F982-D630-4BAB-9457-FAFEFDACC9E7}">
      <dgm:prSet custT="1"/>
      <dgm:spPr/>
      <dgm:t>
        <a:bodyPr/>
        <a:lstStyle/>
        <a:p>
          <a:endParaRPr lang="es-MX" sz="1800">
            <a:latin typeface="Calibri" panose="020F0502020204030204" pitchFamily="34" charset="0"/>
            <a:cs typeface="Calibri" panose="020F0502020204030204" pitchFamily="34" charset="0"/>
          </a:endParaRPr>
        </a:p>
      </dgm:t>
    </dgm:pt>
    <dgm:pt modelId="{7D3FA5F4-2116-458D-B21C-37CD033295CD}" type="sibTrans" cxnId="{BBF1F982-D630-4BAB-9457-FAFEFDACC9E7}">
      <dgm:prSet/>
      <dgm:spPr/>
      <dgm:t>
        <a:bodyPr/>
        <a:lstStyle/>
        <a:p>
          <a:endParaRPr lang="es-MX" sz="1800">
            <a:latin typeface="Calibri" panose="020F0502020204030204" pitchFamily="34" charset="0"/>
            <a:cs typeface="Calibri" panose="020F0502020204030204" pitchFamily="34" charset="0"/>
          </a:endParaRPr>
        </a:p>
      </dgm:t>
    </dgm:pt>
    <dgm:pt modelId="{C426F75B-7AD1-45E2-97C2-2C243CD2B293}">
      <dgm:prSet custT="1"/>
      <dgm:spPr>
        <a:solidFill>
          <a:srgbClr val="66FF66"/>
        </a:solidFill>
      </dgm:spPr>
      <dgm:t>
        <a:bodyPr/>
        <a:lstStyle/>
        <a:p>
          <a:pPr>
            <a:lnSpc>
              <a:spcPct val="100000"/>
            </a:lnSpc>
            <a:spcAft>
              <a:spcPts val="0"/>
            </a:spcAft>
          </a:pPr>
          <a:r>
            <a:rPr lang="es-MX" sz="1800" u="sng" dirty="0">
              <a:solidFill>
                <a:schemeClr val="tx1"/>
              </a:solidFill>
              <a:latin typeface="Calibri" panose="020F0502020204030204" pitchFamily="34" charset="0"/>
              <a:cs typeface="Calibri" panose="020F0502020204030204" pitchFamily="34" charset="0"/>
            </a:rPr>
            <a:t>AUTOTRANSPORTE</a:t>
          </a:r>
        </a:p>
        <a:p>
          <a:pPr>
            <a:lnSpc>
              <a:spcPct val="100000"/>
            </a:lnSpc>
            <a:spcAft>
              <a:spcPts val="0"/>
            </a:spcAft>
          </a:pPr>
          <a:r>
            <a:rPr lang="es-MX" sz="1800" u="none" dirty="0">
              <a:solidFill>
                <a:schemeClr val="tx1"/>
              </a:solidFill>
              <a:latin typeface="Calibri" panose="020F0502020204030204" pitchFamily="34" charset="0"/>
              <a:cs typeface="Calibri" panose="020F0502020204030204" pitchFamily="34" charset="0"/>
            </a:rPr>
            <a:t>PÚBLICO</a:t>
          </a:r>
        </a:p>
        <a:p>
          <a:pPr>
            <a:lnSpc>
              <a:spcPct val="100000"/>
            </a:lnSpc>
            <a:spcAft>
              <a:spcPts val="0"/>
            </a:spcAft>
          </a:pPr>
          <a:r>
            <a:rPr lang="es-MX" sz="1800" u="none" dirty="0">
              <a:solidFill>
                <a:schemeClr val="tx1"/>
              </a:solidFill>
              <a:latin typeface="Calibri" panose="020F0502020204030204" pitchFamily="34" charset="0"/>
              <a:cs typeface="Calibri" panose="020F0502020204030204" pitchFamily="34" charset="0"/>
            </a:rPr>
            <a:t>PRIVADO</a:t>
          </a:r>
        </a:p>
        <a:p>
          <a:pPr>
            <a:lnSpc>
              <a:spcPct val="100000"/>
            </a:lnSpc>
            <a:spcAft>
              <a:spcPts val="0"/>
            </a:spcAft>
          </a:pPr>
          <a:r>
            <a:rPr lang="es-MX" sz="1800" u="none" dirty="0">
              <a:solidFill>
                <a:schemeClr val="tx1"/>
              </a:solidFill>
              <a:latin typeface="Calibri" panose="020F0502020204030204" pitchFamily="34" charset="0"/>
              <a:cs typeface="Calibri" panose="020F0502020204030204" pitchFamily="34" charset="0"/>
            </a:rPr>
            <a:t>TURISMO</a:t>
          </a:r>
        </a:p>
        <a:p>
          <a:pPr>
            <a:lnSpc>
              <a:spcPct val="100000"/>
            </a:lnSpc>
            <a:spcAft>
              <a:spcPts val="0"/>
            </a:spcAft>
          </a:pPr>
          <a:r>
            <a:rPr lang="es-MX" sz="1800" u="none" dirty="0">
              <a:solidFill>
                <a:schemeClr val="tx1"/>
              </a:solidFill>
              <a:latin typeface="Calibri" panose="020F0502020204030204" pitchFamily="34" charset="0"/>
              <a:cs typeface="Calibri" panose="020F0502020204030204" pitchFamily="34" charset="0"/>
            </a:rPr>
            <a:t>(</a:t>
          </a:r>
          <a:r>
            <a:rPr lang="es-MX" sz="1800" i="1" u="none" dirty="0">
              <a:solidFill>
                <a:schemeClr val="tx1"/>
              </a:solidFill>
              <a:latin typeface="Calibri" panose="020F0502020204030204" pitchFamily="34" charset="0"/>
              <a:cs typeface="Calibri" panose="020F0502020204030204" pitchFamily="34" charset="0"/>
            </a:rPr>
            <a:t>carga personas)</a:t>
          </a:r>
          <a:endParaRPr lang="es-MX" sz="1800" u="none" dirty="0">
            <a:solidFill>
              <a:schemeClr val="tx1"/>
            </a:solidFill>
            <a:latin typeface="Calibri" panose="020F0502020204030204" pitchFamily="34" charset="0"/>
            <a:cs typeface="Calibri" panose="020F0502020204030204" pitchFamily="34" charset="0"/>
          </a:endParaRPr>
        </a:p>
      </dgm:t>
    </dgm:pt>
    <dgm:pt modelId="{C6BC168B-5C27-42FD-86DE-38A1E6AB3AB5}" type="parTrans" cxnId="{8B38FED4-9CD7-450F-A05F-D79527E07CAA}">
      <dgm:prSet custT="1"/>
      <dgm:spPr/>
      <dgm:t>
        <a:bodyPr/>
        <a:lstStyle/>
        <a:p>
          <a:endParaRPr lang="es-MX" sz="1800">
            <a:latin typeface="Calibri" panose="020F0502020204030204" pitchFamily="34" charset="0"/>
            <a:cs typeface="Calibri" panose="020F0502020204030204" pitchFamily="34" charset="0"/>
          </a:endParaRPr>
        </a:p>
      </dgm:t>
    </dgm:pt>
    <dgm:pt modelId="{48504947-FCE7-42C0-A2F2-2BC3E9088B16}" type="sibTrans" cxnId="{8B38FED4-9CD7-450F-A05F-D79527E07CAA}">
      <dgm:prSet/>
      <dgm:spPr/>
      <dgm:t>
        <a:bodyPr/>
        <a:lstStyle/>
        <a:p>
          <a:endParaRPr lang="es-MX" sz="1800">
            <a:latin typeface="Calibri" panose="020F0502020204030204" pitchFamily="34" charset="0"/>
            <a:cs typeface="Calibri" panose="020F0502020204030204" pitchFamily="34" charset="0"/>
          </a:endParaRPr>
        </a:p>
      </dgm:t>
    </dgm:pt>
    <dgm:pt modelId="{209C2485-7894-4A81-B36C-E30B3AD08752}">
      <dgm:prSet custT="1"/>
      <dgm:spPr>
        <a:solidFill>
          <a:srgbClr val="66FF66"/>
        </a:solidFill>
      </dgm:spPr>
      <dgm:t>
        <a:bodyPr/>
        <a:lstStyle/>
        <a:p>
          <a:pPr>
            <a:lnSpc>
              <a:spcPct val="100000"/>
            </a:lnSpc>
            <a:spcAft>
              <a:spcPts val="0"/>
            </a:spcAft>
          </a:pPr>
          <a:r>
            <a:rPr lang="es-MX" sz="1800" dirty="0">
              <a:solidFill>
                <a:schemeClr val="tx1"/>
              </a:solidFill>
              <a:latin typeface="Calibri" panose="020F0502020204030204" pitchFamily="34" charset="0"/>
              <a:cs typeface="Calibri" panose="020F0502020204030204" pitchFamily="34" charset="0"/>
            </a:rPr>
            <a:t>IDEM</a:t>
          </a:r>
        </a:p>
        <a:p>
          <a:pPr>
            <a:lnSpc>
              <a:spcPct val="100000"/>
            </a:lnSpc>
            <a:spcAft>
              <a:spcPts val="0"/>
            </a:spcAft>
          </a:pPr>
          <a:r>
            <a:rPr lang="es-MX" sz="1800" dirty="0">
              <a:solidFill>
                <a:schemeClr val="tx1"/>
              </a:solidFill>
              <a:latin typeface="Calibri" panose="020F0502020204030204" pitchFamily="34" charset="0"/>
              <a:cs typeface="Calibri" panose="020F0502020204030204" pitchFamily="34" charset="0"/>
            </a:rPr>
            <a:t>-PEAJE-</a:t>
          </a:r>
        </a:p>
        <a:p>
          <a:pPr>
            <a:lnSpc>
              <a:spcPct val="100000"/>
            </a:lnSpc>
            <a:spcAft>
              <a:spcPts val="0"/>
            </a:spcAft>
          </a:pPr>
          <a:r>
            <a:rPr lang="es-MX" sz="1800" dirty="0">
              <a:solidFill>
                <a:schemeClr val="tx1"/>
              </a:solidFill>
              <a:latin typeface="Calibri" panose="020F0502020204030204" pitchFamily="34" charset="0"/>
              <a:cs typeface="Calibri" panose="020F0502020204030204" pitchFamily="34" charset="0"/>
            </a:rPr>
            <a:t>INGRESOS HASTA 300 MDP</a:t>
          </a:r>
        </a:p>
      </dgm:t>
    </dgm:pt>
    <dgm:pt modelId="{001FB63A-6E66-40B1-B70A-DBD0C93C24D8}" type="parTrans" cxnId="{451A80A8-7E00-4B71-BBB7-5A3B24A7511A}">
      <dgm:prSet custT="1"/>
      <dgm:spPr/>
      <dgm:t>
        <a:bodyPr/>
        <a:lstStyle/>
        <a:p>
          <a:endParaRPr lang="es-MX" sz="1800">
            <a:latin typeface="Calibri" panose="020F0502020204030204" pitchFamily="34" charset="0"/>
            <a:cs typeface="Calibri" panose="020F0502020204030204" pitchFamily="34" charset="0"/>
          </a:endParaRPr>
        </a:p>
      </dgm:t>
    </dgm:pt>
    <dgm:pt modelId="{78FB1E03-73BB-4314-9385-B3F1F5EB0B02}" type="sibTrans" cxnId="{451A80A8-7E00-4B71-BBB7-5A3B24A7511A}">
      <dgm:prSet/>
      <dgm:spPr/>
      <dgm:t>
        <a:bodyPr/>
        <a:lstStyle/>
        <a:p>
          <a:endParaRPr lang="es-MX" sz="1800">
            <a:latin typeface="Calibri" panose="020F0502020204030204" pitchFamily="34" charset="0"/>
            <a:cs typeface="Calibri" panose="020F0502020204030204" pitchFamily="34" charset="0"/>
          </a:endParaRPr>
        </a:p>
      </dgm:t>
    </dgm:pt>
    <dgm:pt modelId="{7D50353A-9E45-404C-86CF-0180B43E89FC}" type="pres">
      <dgm:prSet presAssocID="{DBCFDDEC-D141-44DC-8FC5-6EEE574D10B9}" presName="diagram" presStyleCnt="0">
        <dgm:presLayoutVars>
          <dgm:chPref val="1"/>
          <dgm:dir/>
          <dgm:animOne val="branch"/>
          <dgm:animLvl val="lvl"/>
          <dgm:resizeHandles val="exact"/>
        </dgm:presLayoutVars>
      </dgm:prSet>
      <dgm:spPr/>
    </dgm:pt>
    <dgm:pt modelId="{E3E7BCE3-B2E2-4CF7-9D18-1ECBE7AAC2D7}" type="pres">
      <dgm:prSet presAssocID="{A03E7838-CB8B-4302-AB0D-578E7E8BCA7B}" presName="root1" presStyleCnt="0"/>
      <dgm:spPr/>
    </dgm:pt>
    <dgm:pt modelId="{2F2D61F6-1DCB-4ECD-B02F-453A4EBB1F7E}" type="pres">
      <dgm:prSet presAssocID="{A03E7838-CB8B-4302-AB0D-578E7E8BCA7B}" presName="LevelOneTextNode" presStyleLbl="node0" presStyleIdx="0" presStyleCnt="1" custScaleX="43074" custScaleY="79384">
        <dgm:presLayoutVars>
          <dgm:chPref val="3"/>
        </dgm:presLayoutVars>
      </dgm:prSet>
      <dgm:spPr/>
    </dgm:pt>
    <dgm:pt modelId="{17C81BCF-68C5-42EE-88C9-32FD220F0A79}" type="pres">
      <dgm:prSet presAssocID="{A03E7838-CB8B-4302-AB0D-578E7E8BCA7B}" presName="level2hierChild" presStyleCnt="0"/>
      <dgm:spPr/>
    </dgm:pt>
    <dgm:pt modelId="{B1EB64C4-6129-4F7D-ABCD-2F671D661833}" type="pres">
      <dgm:prSet presAssocID="{5E6A082B-9119-4743-B077-3581A0B01168}" presName="conn2-1" presStyleLbl="parChTrans1D2" presStyleIdx="0" presStyleCnt="1"/>
      <dgm:spPr/>
    </dgm:pt>
    <dgm:pt modelId="{39137709-1C0F-4D59-A723-7486A2099C71}" type="pres">
      <dgm:prSet presAssocID="{5E6A082B-9119-4743-B077-3581A0B01168}" presName="connTx" presStyleLbl="parChTrans1D2" presStyleIdx="0" presStyleCnt="1"/>
      <dgm:spPr/>
    </dgm:pt>
    <dgm:pt modelId="{A8B0A109-9B59-433B-983A-CA97660B96B4}" type="pres">
      <dgm:prSet presAssocID="{2CE32F61-81EA-4D6C-A49D-C6960004660E}" presName="root2" presStyleCnt="0"/>
      <dgm:spPr/>
    </dgm:pt>
    <dgm:pt modelId="{31436DB6-EF16-477C-B6CD-92D8B68B6400}" type="pres">
      <dgm:prSet presAssocID="{2CE32F61-81EA-4D6C-A49D-C6960004660E}" presName="LevelTwoTextNode" presStyleLbl="node2" presStyleIdx="0" presStyleCnt="1" custScaleX="66635" custScaleY="192758">
        <dgm:presLayoutVars>
          <dgm:chPref val="3"/>
        </dgm:presLayoutVars>
      </dgm:prSet>
      <dgm:spPr/>
    </dgm:pt>
    <dgm:pt modelId="{B7113455-1C6F-44A0-9A16-F52220C83EB8}" type="pres">
      <dgm:prSet presAssocID="{2CE32F61-81EA-4D6C-A49D-C6960004660E}" presName="level3hierChild" presStyleCnt="0"/>
      <dgm:spPr/>
    </dgm:pt>
    <dgm:pt modelId="{F2173763-2257-4239-BB63-001D9C7C90D3}" type="pres">
      <dgm:prSet presAssocID="{15A33633-2192-4F3D-97C9-7A23C6A2D146}" presName="conn2-1" presStyleLbl="parChTrans1D3" presStyleIdx="0" presStyleCnt="3"/>
      <dgm:spPr/>
    </dgm:pt>
    <dgm:pt modelId="{DC85587A-BDBC-46A4-BF8E-411798106C42}" type="pres">
      <dgm:prSet presAssocID="{15A33633-2192-4F3D-97C9-7A23C6A2D146}" presName="connTx" presStyleLbl="parChTrans1D3" presStyleIdx="0" presStyleCnt="3"/>
      <dgm:spPr/>
    </dgm:pt>
    <dgm:pt modelId="{07A4F372-71BE-445B-B468-4605A92E51DC}" type="pres">
      <dgm:prSet presAssocID="{C3284BD9-24A6-40F2-86A0-D5C984C78BC3}" presName="root2" presStyleCnt="0"/>
      <dgm:spPr/>
    </dgm:pt>
    <dgm:pt modelId="{1F22299A-4E06-4FB9-9BEB-AE27EB2179C1}" type="pres">
      <dgm:prSet presAssocID="{C3284BD9-24A6-40F2-86A0-D5C984C78BC3}" presName="LevelTwoTextNode" presStyleLbl="node3" presStyleIdx="0" presStyleCnt="3" custScaleX="30783" custScaleY="37400">
        <dgm:presLayoutVars>
          <dgm:chPref val="3"/>
        </dgm:presLayoutVars>
      </dgm:prSet>
      <dgm:spPr/>
    </dgm:pt>
    <dgm:pt modelId="{B6053A28-C726-46EA-89A5-C0B576E6ECAA}" type="pres">
      <dgm:prSet presAssocID="{C3284BD9-24A6-40F2-86A0-D5C984C78BC3}" presName="level3hierChild" presStyleCnt="0"/>
      <dgm:spPr/>
    </dgm:pt>
    <dgm:pt modelId="{D20215AE-EA6C-41E3-8B02-244011DB0282}" type="pres">
      <dgm:prSet presAssocID="{B160C898-6334-4982-9B25-D31D43059A29}" presName="conn2-1" presStyleLbl="parChTrans1D4" presStyleIdx="0" presStyleCnt="3"/>
      <dgm:spPr/>
    </dgm:pt>
    <dgm:pt modelId="{A3DED704-992C-4E08-BC2B-EAF79348ADE9}" type="pres">
      <dgm:prSet presAssocID="{B160C898-6334-4982-9B25-D31D43059A29}" presName="connTx" presStyleLbl="parChTrans1D4" presStyleIdx="0" presStyleCnt="3"/>
      <dgm:spPr/>
    </dgm:pt>
    <dgm:pt modelId="{AEB5E216-A63E-417F-B150-FA01C8E1E39B}" type="pres">
      <dgm:prSet presAssocID="{6016B828-2473-415E-9315-AE692B47957D}" presName="root2" presStyleCnt="0"/>
      <dgm:spPr/>
    </dgm:pt>
    <dgm:pt modelId="{1E78C40B-D7CB-4B9C-89FA-13181B982B00}" type="pres">
      <dgm:prSet presAssocID="{6016B828-2473-415E-9315-AE692B47957D}" presName="LevelTwoTextNode" presStyleLbl="node4" presStyleIdx="0" presStyleCnt="3" custScaleX="139996" custScaleY="77434">
        <dgm:presLayoutVars>
          <dgm:chPref val="3"/>
        </dgm:presLayoutVars>
      </dgm:prSet>
      <dgm:spPr/>
    </dgm:pt>
    <dgm:pt modelId="{01219C3B-D4FE-445D-8AB9-6EADD320DDE6}" type="pres">
      <dgm:prSet presAssocID="{6016B828-2473-415E-9315-AE692B47957D}" presName="level3hierChild" presStyleCnt="0"/>
      <dgm:spPr/>
    </dgm:pt>
    <dgm:pt modelId="{B78E1B1B-B4AC-4AA0-B52A-D5F449E6BD90}" type="pres">
      <dgm:prSet presAssocID="{A590F489-EF6D-40D3-BB8B-7DD41DF0A413}" presName="conn2-1" presStyleLbl="parChTrans1D3" presStyleIdx="1" presStyleCnt="3"/>
      <dgm:spPr/>
    </dgm:pt>
    <dgm:pt modelId="{3F3BACB4-7EE0-44E1-8D23-51F36449E691}" type="pres">
      <dgm:prSet presAssocID="{A590F489-EF6D-40D3-BB8B-7DD41DF0A413}" presName="connTx" presStyleLbl="parChTrans1D3" presStyleIdx="1" presStyleCnt="3"/>
      <dgm:spPr/>
    </dgm:pt>
    <dgm:pt modelId="{8EB6FDFA-646A-40B8-9CF1-AF57C725B893}" type="pres">
      <dgm:prSet presAssocID="{6D00024B-9DD1-4901-A9B1-FB1E9736E81E}" presName="root2" presStyleCnt="0"/>
      <dgm:spPr/>
    </dgm:pt>
    <dgm:pt modelId="{1FBA8D22-86B6-4B4A-A0D9-1EC0C89A29DC}" type="pres">
      <dgm:prSet presAssocID="{6D00024B-9DD1-4901-A9B1-FB1E9736E81E}" presName="LevelTwoTextNode" presStyleLbl="node3" presStyleIdx="1" presStyleCnt="3" custScaleX="30783" custScaleY="37400">
        <dgm:presLayoutVars>
          <dgm:chPref val="3"/>
        </dgm:presLayoutVars>
      </dgm:prSet>
      <dgm:spPr/>
    </dgm:pt>
    <dgm:pt modelId="{C7656674-5E1D-42E3-A387-C9DD8D7DF563}" type="pres">
      <dgm:prSet presAssocID="{6D00024B-9DD1-4901-A9B1-FB1E9736E81E}" presName="level3hierChild" presStyleCnt="0"/>
      <dgm:spPr/>
    </dgm:pt>
    <dgm:pt modelId="{CDC658B8-1126-40B4-8754-451CE250E88C}" type="pres">
      <dgm:prSet presAssocID="{C6BC168B-5C27-42FD-86DE-38A1E6AB3AB5}" presName="conn2-1" presStyleLbl="parChTrans1D4" presStyleIdx="1" presStyleCnt="3"/>
      <dgm:spPr/>
    </dgm:pt>
    <dgm:pt modelId="{2BCCA0DD-614E-43B5-BC55-50CFAF7E5357}" type="pres">
      <dgm:prSet presAssocID="{C6BC168B-5C27-42FD-86DE-38A1E6AB3AB5}" presName="connTx" presStyleLbl="parChTrans1D4" presStyleIdx="1" presStyleCnt="3"/>
      <dgm:spPr/>
    </dgm:pt>
    <dgm:pt modelId="{883D0A7F-863E-44DB-80AA-BFAD8ABFCDFA}" type="pres">
      <dgm:prSet presAssocID="{C426F75B-7AD1-45E2-97C2-2C243CD2B293}" presName="root2" presStyleCnt="0"/>
      <dgm:spPr/>
    </dgm:pt>
    <dgm:pt modelId="{2E34A200-6688-45C3-809C-994F2B733B7B}" type="pres">
      <dgm:prSet presAssocID="{C426F75B-7AD1-45E2-97C2-2C243CD2B293}" presName="LevelTwoTextNode" presStyleLbl="node4" presStyleIdx="1" presStyleCnt="3" custScaleX="139996" custScaleY="126426">
        <dgm:presLayoutVars>
          <dgm:chPref val="3"/>
        </dgm:presLayoutVars>
      </dgm:prSet>
      <dgm:spPr/>
    </dgm:pt>
    <dgm:pt modelId="{530E0CEC-1FD2-4B51-8FF8-5248BF01C1CE}" type="pres">
      <dgm:prSet presAssocID="{C426F75B-7AD1-45E2-97C2-2C243CD2B293}" presName="level3hierChild" presStyleCnt="0"/>
      <dgm:spPr/>
    </dgm:pt>
    <dgm:pt modelId="{D6E11A51-33C5-40F8-B577-A408B9CF9074}" type="pres">
      <dgm:prSet presAssocID="{1E4B6170-78FB-49E6-AF0F-4A0A8914F22A}" presName="conn2-1" presStyleLbl="parChTrans1D3" presStyleIdx="2" presStyleCnt="3"/>
      <dgm:spPr/>
    </dgm:pt>
    <dgm:pt modelId="{9083E827-6D31-4115-99EC-B0D7275786D2}" type="pres">
      <dgm:prSet presAssocID="{1E4B6170-78FB-49E6-AF0F-4A0A8914F22A}" presName="connTx" presStyleLbl="parChTrans1D3" presStyleIdx="2" presStyleCnt="3"/>
      <dgm:spPr/>
    </dgm:pt>
    <dgm:pt modelId="{D17017E9-1736-4219-9877-69F45C269581}" type="pres">
      <dgm:prSet presAssocID="{4238D5BE-A591-4C1D-8C74-8F93B702A2AD}" presName="root2" presStyleCnt="0"/>
      <dgm:spPr/>
    </dgm:pt>
    <dgm:pt modelId="{F3D6B697-A5C3-4A9B-8D40-55D1D3C1DFBF}" type="pres">
      <dgm:prSet presAssocID="{4238D5BE-A591-4C1D-8C74-8F93B702A2AD}" presName="LevelTwoTextNode" presStyleLbl="node3" presStyleIdx="2" presStyleCnt="3" custScaleX="30783" custScaleY="37400">
        <dgm:presLayoutVars>
          <dgm:chPref val="3"/>
        </dgm:presLayoutVars>
      </dgm:prSet>
      <dgm:spPr/>
    </dgm:pt>
    <dgm:pt modelId="{54A7B956-1C6A-48F4-A123-25A6F57923E7}" type="pres">
      <dgm:prSet presAssocID="{4238D5BE-A591-4C1D-8C74-8F93B702A2AD}" presName="level3hierChild" presStyleCnt="0"/>
      <dgm:spPr/>
    </dgm:pt>
    <dgm:pt modelId="{59B1E25C-DBD3-44AA-AB36-77A49C238D19}" type="pres">
      <dgm:prSet presAssocID="{001FB63A-6E66-40B1-B70A-DBD0C93C24D8}" presName="conn2-1" presStyleLbl="parChTrans1D4" presStyleIdx="2" presStyleCnt="3"/>
      <dgm:spPr/>
    </dgm:pt>
    <dgm:pt modelId="{BE3F633C-2F87-4628-8A8D-C73556989053}" type="pres">
      <dgm:prSet presAssocID="{001FB63A-6E66-40B1-B70A-DBD0C93C24D8}" presName="connTx" presStyleLbl="parChTrans1D4" presStyleIdx="2" presStyleCnt="3"/>
      <dgm:spPr/>
    </dgm:pt>
    <dgm:pt modelId="{0178509C-C08F-4A67-A158-4A82ED8F9A76}" type="pres">
      <dgm:prSet presAssocID="{209C2485-7894-4A81-B36C-E30B3AD08752}" presName="root2" presStyleCnt="0"/>
      <dgm:spPr/>
    </dgm:pt>
    <dgm:pt modelId="{8ED6CD88-441B-4072-8AAE-4D34D5651C69}" type="pres">
      <dgm:prSet presAssocID="{209C2485-7894-4A81-B36C-E30B3AD08752}" presName="LevelTwoTextNode" presStyleLbl="node4" presStyleIdx="2" presStyleCnt="3" custScaleX="139996" custScaleY="77434">
        <dgm:presLayoutVars>
          <dgm:chPref val="3"/>
        </dgm:presLayoutVars>
      </dgm:prSet>
      <dgm:spPr/>
    </dgm:pt>
    <dgm:pt modelId="{C4583900-C337-42CE-94EA-85844F058FF8}" type="pres">
      <dgm:prSet presAssocID="{209C2485-7894-4A81-B36C-E30B3AD08752}" presName="level3hierChild" presStyleCnt="0"/>
      <dgm:spPr/>
    </dgm:pt>
  </dgm:ptLst>
  <dgm:cxnLst>
    <dgm:cxn modelId="{3D875606-8D96-4E5D-BD50-0EB85B4EF994}" type="presOf" srcId="{5E6A082B-9119-4743-B077-3581A0B01168}" destId="{39137709-1C0F-4D59-A723-7486A2099C71}" srcOrd="1" destOrd="0" presId="urn:microsoft.com/office/officeart/2005/8/layout/hierarchy2"/>
    <dgm:cxn modelId="{EED40908-9504-433F-9D12-D6BC11FCBF2D}" type="presOf" srcId="{B160C898-6334-4982-9B25-D31D43059A29}" destId="{A3DED704-992C-4E08-BC2B-EAF79348ADE9}" srcOrd="1" destOrd="0" presId="urn:microsoft.com/office/officeart/2005/8/layout/hierarchy2"/>
    <dgm:cxn modelId="{0D24EC0A-6373-4E32-BDBF-A80421F8550F}" srcId="{2CE32F61-81EA-4D6C-A49D-C6960004660E}" destId="{6D00024B-9DD1-4901-A9B1-FB1E9736E81E}" srcOrd="1" destOrd="0" parTransId="{A590F489-EF6D-40D3-BB8B-7DD41DF0A413}" sibTransId="{84035F21-D2A3-49D0-A9E3-A9955C4BF402}"/>
    <dgm:cxn modelId="{684CE222-3E68-4339-A093-001209350660}" type="presOf" srcId="{C6BC168B-5C27-42FD-86DE-38A1E6AB3AB5}" destId="{2BCCA0DD-614E-43B5-BC55-50CFAF7E5357}" srcOrd="1" destOrd="0" presId="urn:microsoft.com/office/officeart/2005/8/layout/hierarchy2"/>
    <dgm:cxn modelId="{AA505A24-0A39-4027-B05E-EDC0382AF063}" type="presOf" srcId="{A03E7838-CB8B-4302-AB0D-578E7E8BCA7B}" destId="{2F2D61F6-1DCB-4ECD-B02F-453A4EBB1F7E}" srcOrd="0" destOrd="0" presId="urn:microsoft.com/office/officeart/2005/8/layout/hierarchy2"/>
    <dgm:cxn modelId="{4C4FEA33-1CB4-473A-9685-010476DD20F5}" srcId="{2CE32F61-81EA-4D6C-A49D-C6960004660E}" destId="{C3284BD9-24A6-40F2-86A0-D5C984C78BC3}" srcOrd="0" destOrd="0" parTransId="{15A33633-2192-4F3D-97C9-7A23C6A2D146}" sibTransId="{38C9A0A6-5A07-4400-A1E2-6F3DBCCB74E0}"/>
    <dgm:cxn modelId="{B4F53436-0E96-4E35-9742-CB368BED90CD}" type="presOf" srcId="{A590F489-EF6D-40D3-BB8B-7DD41DF0A413}" destId="{B78E1B1B-B4AC-4AA0-B52A-D5F449E6BD90}" srcOrd="0" destOrd="0" presId="urn:microsoft.com/office/officeart/2005/8/layout/hierarchy2"/>
    <dgm:cxn modelId="{0BC42E5B-5510-4DDA-B229-BD935F3D282B}" type="presOf" srcId="{1E4B6170-78FB-49E6-AF0F-4A0A8914F22A}" destId="{9083E827-6D31-4115-99EC-B0D7275786D2}" srcOrd="1" destOrd="0" presId="urn:microsoft.com/office/officeart/2005/8/layout/hierarchy2"/>
    <dgm:cxn modelId="{1409F35C-13B5-431E-8C85-1145A5DD7181}" type="presOf" srcId="{DBCFDDEC-D141-44DC-8FC5-6EEE574D10B9}" destId="{7D50353A-9E45-404C-86CF-0180B43E89FC}" srcOrd="0" destOrd="0" presId="urn:microsoft.com/office/officeart/2005/8/layout/hierarchy2"/>
    <dgm:cxn modelId="{5DA69460-E127-4FDA-B179-BB537E05989F}" type="presOf" srcId="{2CE32F61-81EA-4D6C-A49D-C6960004660E}" destId="{31436DB6-EF16-477C-B6CD-92D8B68B6400}" srcOrd="0" destOrd="0" presId="urn:microsoft.com/office/officeart/2005/8/layout/hierarchy2"/>
    <dgm:cxn modelId="{641E254D-F626-4E47-A012-75C38FC6143C}" type="presOf" srcId="{209C2485-7894-4A81-B36C-E30B3AD08752}" destId="{8ED6CD88-441B-4072-8AAE-4D34D5651C69}" srcOrd="0" destOrd="0" presId="urn:microsoft.com/office/officeart/2005/8/layout/hierarchy2"/>
    <dgm:cxn modelId="{B9327A50-C8AB-4374-8DB4-452E5454C2BB}" type="presOf" srcId="{B160C898-6334-4982-9B25-D31D43059A29}" destId="{D20215AE-EA6C-41E3-8B02-244011DB0282}" srcOrd="0" destOrd="0" presId="urn:microsoft.com/office/officeart/2005/8/layout/hierarchy2"/>
    <dgm:cxn modelId="{E2D09651-836A-479A-8D54-8F6B2C33514B}" type="presOf" srcId="{15A33633-2192-4F3D-97C9-7A23C6A2D146}" destId="{F2173763-2257-4239-BB63-001D9C7C90D3}" srcOrd="0" destOrd="0" presId="urn:microsoft.com/office/officeart/2005/8/layout/hierarchy2"/>
    <dgm:cxn modelId="{18EB7C57-0550-4C21-940C-382DEE40A17C}" type="presOf" srcId="{6016B828-2473-415E-9315-AE692B47957D}" destId="{1E78C40B-D7CB-4B9C-89FA-13181B982B00}" srcOrd="0" destOrd="0" presId="urn:microsoft.com/office/officeart/2005/8/layout/hierarchy2"/>
    <dgm:cxn modelId="{6B532458-9E4F-4843-84E8-18A624471A46}" type="presOf" srcId="{15A33633-2192-4F3D-97C9-7A23C6A2D146}" destId="{DC85587A-BDBC-46A4-BF8E-411798106C42}" srcOrd="1" destOrd="0" presId="urn:microsoft.com/office/officeart/2005/8/layout/hierarchy2"/>
    <dgm:cxn modelId="{B71F8B7C-0522-4E33-8C93-36AEBB2CE78C}" srcId="{A03E7838-CB8B-4302-AB0D-578E7E8BCA7B}" destId="{2CE32F61-81EA-4D6C-A49D-C6960004660E}" srcOrd="0" destOrd="0" parTransId="{5E6A082B-9119-4743-B077-3581A0B01168}" sibTransId="{7797671C-7135-42FF-B571-4B83420B0F70}"/>
    <dgm:cxn modelId="{BBF1F982-D630-4BAB-9457-FAFEFDACC9E7}" srcId="{C3284BD9-24A6-40F2-86A0-D5C984C78BC3}" destId="{6016B828-2473-415E-9315-AE692B47957D}" srcOrd="0" destOrd="0" parTransId="{B160C898-6334-4982-9B25-D31D43059A29}" sibTransId="{7D3FA5F4-2116-458D-B21C-37CD033295CD}"/>
    <dgm:cxn modelId="{B3875D83-8D4B-4420-9D38-1FC477B6846F}" type="presOf" srcId="{4238D5BE-A591-4C1D-8C74-8F93B702A2AD}" destId="{F3D6B697-A5C3-4A9B-8D40-55D1D3C1DFBF}" srcOrd="0" destOrd="0" presId="urn:microsoft.com/office/officeart/2005/8/layout/hierarchy2"/>
    <dgm:cxn modelId="{B3BF7587-302A-4503-8DDE-74374F24A0DF}" type="presOf" srcId="{001FB63A-6E66-40B1-B70A-DBD0C93C24D8}" destId="{59B1E25C-DBD3-44AA-AB36-77A49C238D19}" srcOrd="0" destOrd="0" presId="urn:microsoft.com/office/officeart/2005/8/layout/hierarchy2"/>
    <dgm:cxn modelId="{73E2F490-773F-4B5E-A24B-2EE7B4EDD0D2}" type="presOf" srcId="{6D00024B-9DD1-4901-A9B1-FB1E9736E81E}" destId="{1FBA8D22-86B6-4B4A-A0D9-1EC0C89A29DC}" srcOrd="0" destOrd="0" presId="urn:microsoft.com/office/officeart/2005/8/layout/hierarchy2"/>
    <dgm:cxn modelId="{451A80A8-7E00-4B71-BBB7-5A3B24A7511A}" srcId="{4238D5BE-A591-4C1D-8C74-8F93B702A2AD}" destId="{209C2485-7894-4A81-B36C-E30B3AD08752}" srcOrd="0" destOrd="0" parTransId="{001FB63A-6E66-40B1-B70A-DBD0C93C24D8}" sibTransId="{78FB1E03-73BB-4314-9385-B3F1F5EB0B02}"/>
    <dgm:cxn modelId="{290C0FAD-336C-466D-94A4-8F83962681CC}" type="presOf" srcId="{C426F75B-7AD1-45E2-97C2-2C243CD2B293}" destId="{2E34A200-6688-45C3-809C-994F2B733B7B}" srcOrd="0" destOrd="0" presId="urn:microsoft.com/office/officeart/2005/8/layout/hierarchy2"/>
    <dgm:cxn modelId="{618993AF-0C56-4FAA-BB3C-11C1FEE4B334}" type="presOf" srcId="{A590F489-EF6D-40D3-BB8B-7DD41DF0A413}" destId="{3F3BACB4-7EE0-44E1-8D23-51F36449E691}" srcOrd="1" destOrd="0" presId="urn:microsoft.com/office/officeart/2005/8/layout/hierarchy2"/>
    <dgm:cxn modelId="{355C7EB2-FA8B-49C8-8A75-A74CC2E984AA}" type="presOf" srcId="{1E4B6170-78FB-49E6-AF0F-4A0A8914F22A}" destId="{D6E11A51-33C5-40F8-B577-A408B9CF9074}" srcOrd="0" destOrd="0" presId="urn:microsoft.com/office/officeart/2005/8/layout/hierarchy2"/>
    <dgm:cxn modelId="{D47149B9-78F1-4EEE-9D8C-6B5BB6D43D2E}" type="presOf" srcId="{001FB63A-6E66-40B1-B70A-DBD0C93C24D8}" destId="{BE3F633C-2F87-4628-8A8D-C73556989053}" srcOrd="1" destOrd="0" presId="urn:microsoft.com/office/officeart/2005/8/layout/hierarchy2"/>
    <dgm:cxn modelId="{39AA41BD-F811-419F-A25A-293CEE534763}" type="presOf" srcId="{5E6A082B-9119-4743-B077-3581A0B01168}" destId="{B1EB64C4-6129-4F7D-ABCD-2F671D661833}" srcOrd="0" destOrd="0" presId="urn:microsoft.com/office/officeart/2005/8/layout/hierarchy2"/>
    <dgm:cxn modelId="{8B38FED4-9CD7-450F-A05F-D79527E07CAA}" srcId="{6D00024B-9DD1-4901-A9B1-FB1E9736E81E}" destId="{C426F75B-7AD1-45E2-97C2-2C243CD2B293}" srcOrd="0" destOrd="0" parTransId="{C6BC168B-5C27-42FD-86DE-38A1E6AB3AB5}" sibTransId="{48504947-FCE7-42C0-A2F2-2BC3E9088B16}"/>
    <dgm:cxn modelId="{2F91FFD6-E517-42C8-BEB4-E1F56E6AA91B}" srcId="{2CE32F61-81EA-4D6C-A49D-C6960004660E}" destId="{4238D5BE-A591-4C1D-8C74-8F93B702A2AD}" srcOrd="2" destOrd="0" parTransId="{1E4B6170-78FB-49E6-AF0F-4A0A8914F22A}" sibTransId="{6646C31B-4EAF-4776-B5F1-E825230831E1}"/>
    <dgm:cxn modelId="{796E5EDD-FB00-4A1A-BFD5-70D41F3065EF}" type="presOf" srcId="{C3284BD9-24A6-40F2-86A0-D5C984C78BC3}" destId="{1F22299A-4E06-4FB9-9BEB-AE27EB2179C1}" srcOrd="0" destOrd="0" presId="urn:microsoft.com/office/officeart/2005/8/layout/hierarchy2"/>
    <dgm:cxn modelId="{58CE1EEE-2257-43FE-959F-635D71C0442F}" srcId="{DBCFDDEC-D141-44DC-8FC5-6EEE574D10B9}" destId="{A03E7838-CB8B-4302-AB0D-578E7E8BCA7B}" srcOrd="0" destOrd="0" parTransId="{52D304A4-546F-4EFD-A676-3AFCCC666768}" sibTransId="{AA61EB6D-A082-418D-A546-472E20FF96B6}"/>
    <dgm:cxn modelId="{834C01F5-5349-4E5E-BB5D-E3D5E942E3C9}" type="presOf" srcId="{C6BC168B-5C27-42FD-86DE-38A1E6AB3AB5}" destId="{CDC658B8-1126-40B4-8754-451CE250E88C}" srcOrd="0" destOrd="0" presId="urn:microsoft.com/office/officeart/2005/8/layout/hierarchy2"/>
    <dgm:cxn modelId="{AF9495B5-4D68-4FD2-9BBD-42C74316DAA5}" type="presParOf" srcId="{7D50353A-9E45-404C-86CF-0180B43E89FC}" destId="{E3E7BCE3-B2E2-4CF7-9D18-1ECBE7AAC2D7}" srcOrd="0" destOrd="0" presId="urn:microsoft.com/office/officeart/2005/8/layout/hierarchy2"/>
    <dgm:cxn modelId="{79E81195-259F-4C4A-A501-357597067810}" type="presParOf" srcId="{E3E7BCE3-B2E2-4CF7-9D18-1ECBE7AAC2D7}" destId="{2F2D61F6-1DCB-4ECD-B02F-453A4EBB1F7E}" srcOrd="0" destOrd="0" presId="urn:microsoft.com/office/officeart/2005/8/layout/hierarchy2"/>
    <dgm:cxn modelId="{D01E2691-4868-4103-9BC9-E8DE6F4BA914}" type="presParOf" srcId="{E3E7BCE3-B2E2-4CF7-9D18-1ECBE7AAC2D7}" destId="{17C81BCF-68C5-42EE-88C9-32FD220F0A79}" srcOrd="1" destOrd="0" presId="urn:microsoft.com/office/officeart/2005/8/layout/hierarchy2"/>
    <dgm:cxn modelId="{D2D536BE-6320-4BD7-8C33-11D96404B8EF}" type="presParOf" srcId="{17C81BCF-68C5-42EE-88C9-32FD220F0A79}" destId="{B1EB64C4-6129-4F7D-ABCD-2F671D661833}" srcOrd="0" destOrd="0" presId="urn:microsoft.com/office/officeart/2005/8/layout/hierarchy2"/>
    <dgm:cxn modelId="{C3B36F2D-8CDE-4EA0-BE0C-ABE3B9D25CD5}" type="presParOf" srcId="{B1EB64C4-6129-4F7D-ABCD-2F671D661833}" destId="{39137709-1C0F-4D59-A723-7486A2099C71}" srcOrd="0" destOrd="0" presId="urn:microsoft.com/office/officeart/2005/8/layout/hierarchy2"/>
    <dgm:cxn modelId="{834CD5CF-8553-4945-BD4B-7E1D9EFE0270}" type="presParOf" srcId="{17C81BCF-68C5-42EE-88C9-32FD220F0A79}" destId="{A8B0A109-9B59-433B-983A-CA97660B96B4}" srcOrd="1" destOrd="0" presId="urn:microsoft.com/office/officeart/2005/8/layout/hierarchy2"/>
    <dgm:cxn modelId="{271C694B-3A0D-4EFD-BC9F-A53BB1A8353D}" type="presParOf" srcId="{A8B0A109-9B59-433B-983A-CA97660B96B4}" destId="{31436DB6-EF16-477C-B6CD-92D8B68B6400}" srcOrd="0" destOrd="0" presId="urn:microsoft.com/office/officeart/2005/8/layout/hierarchy2"/>
    <dgm:cxn modelId="{A8A985AA-A0E3-4263-B327-A834E48175A2}" type="presParOf" srcId="{A8B0A109-9B59-433B-983A-CA97660B96B4}" destId="{B7113455-1C6F-44A0-9A16-F52220C83EB8}" srcOrd="1" destOrd="0" presId="urn:microsoft.com/office/officeart/2005/8/layout/hierarchy2"/>
    <dgm:cxn modelId="{65487E7B-B0F3-44A8-925C-B0884CFAC5EE}" type="presParOf" srcId="{B7113455-1C6F-44A0-9A16-F52220C83EB8}" destId="{F2173763-2257-4239-BB63-001D9C7C90D3}" srcOrd="0" destOrd="0" presId="urn:microsoft.com/office/officeart/2005/8/layout/hierarchy2"/>
    <dgm:cxn modelId="{367956AB-3D78-4DB0-A8C1-C1FCACD373FB}" type="presParOf" srcId="{F2173763-2257-4239-BB63-001D9C7C90D3}" destId="{DC85587A-BDBC-46A4-BF8E-411798106C42}" srcOrd="0" destOrd="0" presId="urn:microsoft.com/office/officeart/2005/8/layout/hierarchy2"/>
    <dgm:cxn modelId="{5C11FFDE-9B7C-402A-8911-0D1D0885F675}" type="presParOf" srcId="{B7113455-1C6F-44A0-9A16-F52220C83EB8}" destId="{07A4F372-71BE-445B-B468-4605A92E51DC}" srcOrd="1" destOrd="0" presId="urn:microsoft.com/office/officeart/2005/8/layout/hierarchy2"/>
    <dgm:cxn modelId="{3195E201-78DD-40A7-A1DD-4C96E9D26883}" type="presParOf" srcId="{07A4F372-71BE-445B-B468-4605A92E51DC}" destId="{1F22299A-4E06-4FB9-9BEB-AE27EB2179C1}" srcOrd="0" destOrd="0" presId="urn:microsoft.com/office/officeart/2005/8/layout/hierarchy2"/>
    <dgm:cxn modelId="{69FFFE3E-CE8D-4492-BBA6-D58A992D1A9E}" type="presParOf" srcId="{07A4F372-71BE-445B-B468-4605A92E51DC}" destId="{B6053A28-C726-46EA-89A5-C0B576E6ECAA}" srcOrd="1" destOrd="0" presId="urn:microsoft.com/office/officeart/2005/8/layout/hierarchy2"/>
    <dgm:cxn modelId="{DEA673FB-DCAF-47B9-ACE8-8565C835547A}" type="presParOf" srcId="{B6053A28-C726-46EA-89A5-C0B576E6ECAA}" destId="{D20215AE-EA6C-41E3-8B02-244011DB0282}" srcOrd="0" destOrd="0" presId="urn:microsoft.com/office/officeart/2005/8/layout/hierarchy2"/>
    <dgm:cxn modelId="{E3A10794-B3DE-4587-93FC-594E6CEA0917}" type="presParOf" srcId="{D20215AE-EA6C-41E3-8B02-244011DB0282}" destId="{A3DED704-992C-4E08-BC2B-EAF79348ADE9}" srcOrd="0" destOrd="0" presId="urn:microsoft.com/office/officeart/2005/8/layout/hierarchy2"/>
    <dgm:cxn modelId="{0F580D02-989C-48F4-BEAA-7AF9BDB35CF3}" type="presParOf" srcId="{B6053A28-C726-46EA-89A5-C0B576E6ECAA}" destId="{AEB5E216-A63E-417F-B150-FA01C8E1E39B}" srcOrd="1" destOrd="0" presId="urn:microsoft.com/office/officeart/2005/8/layout/hierarchy2"/>
    <dgm:cxn modelId="{9DC4459B-743B-44DE-9313-AE33680654B2}" type="presParOf" srcId="{AEB5E216-A63E-417F-B150-FA01C8E1E39B}" destId="{1E78C40B-D7CB-4B9C-89FA-13181B982B00}" srcOrd="0" destOrd="0" presId="urn:microsoft.com/office/officeart/2005/8/layout/hierarchy2"/>
    <dgm:cxn modelId="{DA762B5A-D11F-43C0-A0FA-627225FB6A54}" type="presParOf" srcId="{AEB5E216-A63E-417F-B150-FA01C8E1E39B}" destId="{01219C3B-D4FE-445D-8AB9-6EADD320DDE6}" srcOrd="1" destOrd="0" presId="urn:microsoft.com/office/officeart/2005/8/layout/hierarchy2"/>
    <dgm:cxn modelId="{29B898A4-1833-4487-B2D1-40F7C9AFAE94}" type="presParOf" srcId="{B7113455-1C6F-44A0-9A16-F52220C83EB8}" destId="{B78E1B1B-B4AC-4AA0-B52A-D5F449E6BD90}" srcOrd="2" destOrd="0" presId="urn:microsoft.com/office/officeart/2005/8/layout/hierarchy2"/>
    <dgm:cxn modelId="{6A5DBB8E-469B-4FCF-82AC-94628FFC23ED}" type="presParOf" srcId="{B78E1B1B-B4AC-4AA0-B52A-D5F449E6BD90}" destId="{3F3BACB4-7EE0-44E1-8D23-51F36449E691}" srcOrd="0" destOrd="0" presId="urn:microsoft.com/office/officeart/2005/8/layout/hierarchy2"/>
    <dgm:cxn modelId="{3A4485E2-2989-46A1-B198-FC351D559587}" type="presParOf" srcId="{B7113455-1C6F-44A0-9A16-F52220C83EB8}" destId="{8EB6FDFA-646A-40B8-9CF1-AF57C725B893}" srcOrd="3" destOrd="0" presId="urn:microsoft.com/office/officeart/2005/8/layout/hierarchy2"/>
    <dgm:cxn modelId="{09A04270-4FDF-4A6C-A441-952BACE8C246}" type="presParOf" srcId="{8EB6FDFA-646A-40B8-9CF1-AF57C725B893}" destId="{1FBA8D22-86B6-4B4A-A0D9-1EC0C89A29DC}" srcOrd="0" destOrd="0" presId="urn:microsoft.com/office/officeart/2005/8/layout/hierarchy2"/>
    <dgm:cxn modelId="{CB303929-1D5E-4A9D-9823-7D4E8F9229DB}" type="presParOf" srcId="{8EB6FDFA-646A-40B8-9CF1-AF57C725B893}" destId="{C7656674-5E1D-42E3-A387-C9DD8D7DF563}" srcOrd="1" destOrd="0" presId="urn:microsoft.com/office/officeart/2005/8/layout/hierarchy2"/>
    <dgm:cxn modelId="{944ED7D2-CECC-4153-9106-4BB9C1BF195B}" type="presParOf" srcId="{C7656674-5E1D-42E3-A387-C9DD8D7DF563}" destId="{CDC658B8-1126-40B4-8754-451CE250E88C}" srcOrd="0" destOrd="0" presId="urn:microsoft.com/office/officeart/2005/8/layout/hierarchy2"/>
    <dgm:cxn modelId="{A5D5E906-1452-425E-A42B-2A24EA16425A}" type="presParOf" srcId="{CDC658B8-1126-40B4-8754-451CE250E88C}" destId="{2BCCA0DD-614E-43B5-BC55-50CFAF7E5357}" srcOrd="0" destOrd="0" presId="urn:microsoft.com/office/officeart/2005/8/layout/hierarchy2"/>
    <dgm:cxn modelId="{81F7D8DE-E48D-444F-A1DB-948FCB67207A}" type="presParOf" srcId="{C7656674-5E1D-42E3-A387-C9DD8D7DF563}" destId="{883D0A7F-863E-44DB-80AA-BFAD8ABFCDFA}" srcOrd="1" destOrd="0" presId="urn:microsoft.com/office/officeart/2005/8/layout/hierarchy2"/>
    <dgm:cxn modelId="{22087A4A-5781-4521-9323-CC55E6BFFA7F}" type="presParOf" srcId="{883D0A7F-863E-44DB-80AA-BFAD8ABFCDFA}" destId="{2E34A200-6688-45C3-809C-994F2B733B7B}" srcOrd="0" destOrd="0" presId="urn:microsoft.com/office/officeart/2005/8/layout/hierarchy2"/>
    <dgm:cxn modelId="{41D957A8-F316-4C69-8312-01A45882FA46}" type="presParOf" srcId="{883D0A7F-863E-44DB-80AA-BFAD8ABFCDFA}" destId="{530E0CEC-1FD2-4B51-8FF8-5248BF01C1CE}" srcOrd="1" destOrd="0" presId="urn:microsoft.com/office/officeart/2005/8/layout/hierarchy2"/>
    <dgm:cxn modelId="{DFEB5F07-1CBF-4D27-9297-0BBCC791441F}" type="presParOf" srcId="{B7113455-1C6F-44A0-9A16-F52220C83EB8}" destId="{D6E11A51-33C5-40F8-B577-A408B9CF9074}" srcOrd="4" destOrd="0" presId="urn:microsoft.com/office/officeart/2005/8/layout/hierarchy2"/>
    <dgm:cxn modelId="{F9EB900B-5311-4A28-81D7-EB57A45224EC}" type="presParOf" srcId="{D6E11A51-33C5-40F8-B577-A408B9CF9074}" destId="{9083E827-6D31-4115-99EC-B0D7275786D2}" srcOrd="0" destOrd="0" presId="urn:microsoft.com/office/officeart/2005/8/layout/hierarchy2"/>
    <dgm:cxn modelId="{18E57D1D-2EF9-4BDC-B533-97C780A8A5C6}" type="presParOf" srcId="{B7113455-1C6F-44A0-9A16-F52220C83EB8}" destId="{D17017E9-1736-4219-9877-69F45C269581}" srcOrd="5" destOrd="0" presId="urn:microsoft.com/office/officeart/2005/8/layout/hierarchy2"/>
    <dgm:cxn modelId="{301FF652-C178-40D9-AEF5-0CBE07FA4BC3}" type="presParOf" srcId="{D17017E9-1736-4219-9877-69F45C269581}" destId="{F3D6B697-A5C3-4A9B-8D40-55D1D3C1DFBF}" srcOrd="0" destOrd="0" presId="urn:microsoft.com/office/officeart/2005/8/layout/hierarchy2"/>
    <dgm:cxn modelId="{9D053E00-7E73-43FA-B155-4D8985692AB2}" type="presParOf" srcId="{D17017E9-1736-4219-9877-69F45C269581}" destId="{54A7B956-1C6A-48F4-A123-25A6F57923E7}" srcOrd="1" destOrd="0" presId="urn:microsoft.com/office/officeart/2005/8/layout/hierarchy2"/>
    <dgm:cxn modelId="{91E21D10-4FF7-4256-8B32-20B3D4382D32}" type="presParOf" srcId="{54A7B956-1C6A-48F4-A123-25A6F57923E7}" destId="{59B1E25C-DBD3-44AA-AB36-77A49C238D19}" srcOrd="0" destOrd="0" presId="urn:microsoft.com/office/officeart/2005/8/layout/hierarchy2"/>
    <dgm:cxn modelId="{05D4B5E1-F1B7-4E03-BE1D-197857EDFCAA}" type="presParOf" srcId="{59B1E25C-DBD3-44AA-AB36-77A49C238D19}" destId="{BE3F633C-2F87-4628-8A8D-C73556989053}" srcOrd="0" destOrd="0" presId="urn:microsoft.com/office/officeart/2005/8/layout/hierarchy2"/>
    <dgm:cxn modelId="{FEC374B9-9561-4302-876A-018A1979E6BA}" type="presParOf" srcId="{54A7B956-1C6A-48F4-A123-25A6F57923E7}" destId="{0178509C-C08F-4A67-A158-4A82ED8F9A76}" srcOrd="1" destOrd="0" presId="urn:microsoft.com/office/officeart/2005/8/layout/hierarchy2"/>
    <dgm:cxn modelId="{37A0EBC9-B8BB-4E0C-8A9D-74BBBB4C5BB5}" type="presParOf" srcId="{0178509C-C08F-4A67-A158-4A82ED8F9A76}" destId="{8ED6CD88-441B-4072-8AAE-4D34D5651C69}" srcOrd="0" destOrd="0" presId="urn:microsoft.com/office/officeart/2005/8/layout/hierarchy2"/>
    <dgm:cxn modelId="{D0972FE2-9E27-4E97-B390-91C363C588CB}" type="presParOf" srcId="{0178509C-C08F-4A67-A158-4A82ED8F9A76}" destId="{C4583900-C337-42CE-94EA-85844F058FF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F0E0B4-1C71-4FD7-8DDF-AFCA5F99375E}"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s-MX"/>
        </a:p>
      </dgm:t>
    </dgm:pt>
    <dgm:pt modelId="{EC195F8A-C5D1-41ED-913F-775F8C08BE84}">
      <dgm:prSet phldrT="[Texto]" custT="1"/>
      <dgm:spPr/>
      <dgm:t>
        <a:bodyPr/>
        <a:lstStyle/>
        <a:p>
          <a:r>
            <a:rPr lang="es-MX" sz="2500" dirty="0">
              <a:latin typeface="Calibri" panose="020F0502020204030204" pitchFamily="34" charset="0"/>
              <a:cs typeface="Calibri" panose="020F0502020204030204" pitchFamily="34" charset="0"/>
            </a:rPr>
            <a:t>REFORMA</a:t>
          </a:r>
        </a:p>
      </dgm:t>
    </dgm:pt>
    <dgm:pt modelId="{88776406-A89F-4134-AD11-C904BF4971FE}" type="parTrans" cxnId="{E5D1B812-2102-43FD-9048-708798D98E54}">
      <dgm:prSet/>
      <dgm:spPr/>
      <dgm:t>
        <a:bodyPr/>
        <a:lstStyle/>
        <a:p>
          <a:endParaRPr lang="es-MX" sz="2500">
            <a:latin typeface="Calibri" panose="020F0502020204030204" pitchFamily="34" charset="0"/>
            <a:cs typeface="Calibri" panose="020F0502020204030204" pitchFamily="34" charset="0"/>
          </a:endParaRPr>
        </a:p>
      </dgm:t>
    </dgm:pt>
    <dgm:pt modelId="{F53F3B01-5EA1-4C3F-A93B-6760C714D935}" type="sibTrans" cxnId="{E5D1B812-2102-43FD-9048-708798D98E54}">
      <dgm:prSet/>
      <dgm:spPr/>
      <dgm:t>
        <a:bodyPr/>
        <a:lstStyle/>
        <a:p>
          <a:endParaRPr lang="es-MX" sz="2500">
            <a:latin typeface="Calibri" panose="020F0502020204030204" pitchFamily="34" charset="0"/>
            <a:cs typeface="Calibri" panose="020F0502020204030204" pitchFamily="34" charset="0"/>
          </a:endParaRPr>
        </a:p>
      </dgm:t>
    </dgm:pt>
    <dgm:pt modelId="{0DCAC973-C7FF-43C8-B27B-F73BF65CEF89}">
      <dgm:prSet phldrT="[Texto]" custT="1"/>
      <dgm:spPr/>
      <dgm:t>
        <a:bodyPr/>
        <a:lstStyle/>
        <a:p>
          <a:r>
            <a:rPr lang="es-MX" sz="2400" dirty="0">
              <a:latin typeface="Calibri" panose="020F0502020204030204" pitchFamily="34" charset="0"/>
              <a:cs typeface="Calibri" panose="020F0502020204030204" pitchFamily="34" charset="0"/>
            </a:rPr>
            <a:t>LOS ESTÍMULOS SEÑALADOS SERÁN INGRESOS ACUMULABLES PARA EFECTOS DEL ISR</a:t>
          </a:r>
        </a:p>
      </dgm:t>
    </dgm:pt>
    <dgm:pt modelId="{601CC041-EA6A-43F6-9284-8725ACE0EC46}" type="parTrans" cxnId="{DD1F4558-BE04-48AA-8299-9D0FB48BC2C0}">
      <dgm:prSet/>
      <dgm:spPr/>
      <dgm:t>
        <a:bodyPr/>
        <a:lstStyle/>
        <a:p>
          <a:endParaRPr lang="es-MX" sz="2500">
            <a:latin typeface="Calibri" panose="020F0502020204030204" pitchFamily="34" charset="0"/>
            <a:cs typeface="Calibri" panose="020F0502020204030204" pitchFamily="34" charset="0"/>
          </a:endParaRPr>
        </a:p>
      </dgm:t>
    </dgm:pt>
    <dgm:pt modelId="{203428AA-D202-4576-8954-50E3A43FDDEE}" type="sibTrans" cxnId="{DD1F4558-BE04-48AA-8299-9D0FB48BC2C0}">
      <dgm:prSet/>
      <dgm:spPr/>
      <dgm:t>
        <a:bodyPr/>
        <a:lstStyle/>
        <a:p>
          <a:endParaRPr lang="es-MX" sz="2500">
            <a:latin typeface="Calibri" panose="020F0502020204030204" pitchFamily="34" charset="0"/>
            <a:cs typeface="Calibri" panose="020F0502020204030204" pitchFamily="34" charset="0"/>
          </a:endParaRPr>
        </a:p>
      </dgm:t>
    </dgm:pt>
    <dgm:pt modelId="{051E3BA7-247D-42AB-A1EB-5EE0A88F549F}" type="pres">
      <dgm:prSet presAssocID="{EBF0E0B4-1C71-4FD7-8DDF-AFCA5F99375E}" presName="Name0" presStyleCnt="0">
        <dgm:presLayoutVars>
          <dgm:chMax val="7"/>
          <dgm:chPref val="7"/>
          <dgm:dir/>
          <dgm:animLvl val="lvl"/>
        </dgm:presLayoutVars>
      </dgm:prSet>
      <dgm:spPr/>
    </dgm:pt>
    <dgm:pt modelId="{652BD5A9-D7CC-45EA-A047-57EA6D801B7D}" type="pres">
      <dgm:prSet presAssocID="{EC195F8A-C5D1-41ED-913F-775F8C08BE84}" presName="Accent1" presStyleCnt="0"/>
      <dgm:spPr/>
    </dgm:pt>
    <dgm:pt modelId="{2F44453D-031B-42FF-9FDA-50C7B38A8398}" type="pres">
      <dgm:prSet presAssocID="{EC195F8A-C5D1-41ED-913F-775F8C08BE84}" presName="Accent" presStyleLbl="node1" presStyleIdx="0" presStyleCnt="2" custScaleX="139902" custScaleY="121570"/>
      <dgm:spPr>
        <a:solidFill>
          <a:srgbClr val="7030A0"/>
        </a:solidFill>
      </dgm:spPr>
    </dgm:pt>
    <dgm:pt modelId="{D72EF4AC-A327-41D1-838D-39F9917A8EAC}" type="pres">
      <dgm:prSet presAssocID="{EC195F8A-C5D1-41ED-913F-775F8C08BE84}" presName="Parent1" presStyleLbl="revTx" presStyleIdx="0" presStyleCnt="2">
        <dgm:presLayoutVars>
          <dgm:chMax val="1"/>
          <dgm:chPref val="1"/>
          <dgm:bulletEnabled val="1"/>
        </dgm:presLayoutVars>
      </dgm:prSet>
      <dgm:spPr/>
    </dgm:pt>
    <dgm:pt modelId="{9C18D703-6644-4B8E-915B-375B71523E1A}" type="pres">
      <dgm:prSet presAssocID="{0DCAC973-C7FF-43C8-B27B-F73BF65CEF89}" presName="Accent2" presStyleCnt="0"/>
      <dgm:spPr/>
    </dgm:pt>
    <dgm:pt modelId="{D4F09DC6-B9CD-40C3-8FDF-496C5C18DE34}" type="pres">
      <dgm:prSet presAssocID="{0DCAC973-C7FF-43C8-B27B-F73BF65CEF89}" presName="Accent" presStyleLbl="node1" presStyleIdx="1" presStyleCnt="2" custScaleX="139902" custScaleY="121570"/>
      <dgm:spPr>
        <a:solidFill>
          <a:srgbClr val="CC0066"/>
        </a:solidFill>
      </dgm:spPr>
    </dgm:pt>
    <dgm:pt modelId="{7A2EBC65-0A3D-4AAD-9832-AA9DEBD11833}" type="pres">
      <dgm:prSet presAssocID="{0DCAC973-C7FF-43C8-B27B-F73BF65CEF89}" presName="Parent2" presStyleLbl="revTx" presStyleIdx="1" presStyleCnt="2" custScaleX="147305" custScaleY="176756">
        <dgm:presLayoutVars>
          <dgm:chMax val="1"/>
          <dgm:chPref val="1"/>
          <dgm:bulletEnabled val="1"/>
        </dgm:presLayoutVars>
      </dgm:prSet>
      <dgm:spPr/>
    </dgm:pt>
  </dgm:ptLst>
  <dgm:cxnLst>
    <dgm:cxn modelId="{E5D1B812-2102-43FD-9048-708798D98E54}" srcId="{EBF0E0B4-1C71-4FD7-8DDF-AFCA5F99375E}" destId="{EC195F8A-C5D1-41ED-913F-775F8C08BE84}" srcOrd="0" destOrd="0" parTransId="{88776406-A89F-4134-AD11-C904BF4971FE}" sibTransId="{F53F3B01-5EA1-4C3F-A93B-6760C714D935}"/>
    <dgm:cxn modelId="{AB49D723-D07C-48A9-9AA9-D7734773B1DA}" type="presOf" srcId="{0DCAC973-C7FF-43C8-B27B-F73BF65CEF89}" destId="{7A2EBC65-0A3D-4AAD-9832-AA9DEBD11833}" srcOrd="0" destOrd="0" presId="urn:microsoft.com/office/officeart/2009/layout/CircleArrowProcess"/>
    <dgm:cxn modelId="{DD1F4558-BE04-48AA-8299-9D0FB48BC2C0}" srcId="{EBF0E0B4-1C71-4FD7-8DDF-AFCA5F99375E}" destId="{0DCAC973-C7FF-43C8-B27B-F73BF65CEF89}" srcOrd="1" destOrd="0" parTransId="{601CC041-EA6A-43F6-9284-8725ACE0EC46}" sibTransId="{203428AA-D202-4576-8954-50E3A43FDDEE}"/>
    <dgm:cxn modelId="{1DAB9BDE-FA60-4165-8841-FD07C7D2DC9D}" type="presOf" srcId="{EC195F8A-C5D1-41ED-913F-775F8C08BE84}" destId="{D72EF4AC-A327-41D1-838D-39F9917A8EAC}" srcOrd="0" destOrd="0" presId="urn:microsoft.com/office/officeart/2009/layout/CircleArrowProcess"/>
    <dgm:cxn modelId="{354A69DF-ECB6-49A3-BC42-F36BA7CEFD2C}" type="presOf" srcId="{EBF0E0B4-1C71-4FD7-8DDF-AFCA5F99375E}" destId="{051E3BA7-247D-42AB-A1EB-5EE0A88F549F}" srcOrd="0" destOrd="0" presId="urn:microsoft.com/office/officeart/2009/layout/CircleArrowProcess"/>
    <dgm:cxn modelId="{063366C0-FFCD-44E9-A074-D4EF4A751209}" type="presParOf" srcId="{051E3BA7-247D-42AB-A1EB-5EE0A88F549F}" destId="{652BD5A9-D7CC-45EA-A047-57EA6D801B7D}" srcOrd="0" destOrd="0" presId="urn:microsoft.com/office/officeart/2009/layout/CircleArrowProcess"/>
    <dgm:cxn modelId="{15F02EA7-D589-4064-84CC-F7DA3956ACB5}" type="presParOf" srcId="{652BD5A9-D7CC-45EA-A047-57EA6D801B7D}" destId="{2F44453D-031B-42FF-9FDA-50C7B38A8398}" srcOrd="0" destOrd="0" presId="urn:microsoft.com/office/officeart/2009/layout/CircleArrowProcess"/>
    <dgm:cxn modelId="{15C093BD-78CB-43FA-9E51-A62A44A6B1D0}" type="presParOf" srcId="{051E3BA7-247D-42AB-A1EB-5EE0A88F549F}" destId="{D72EF4AC-A327-41D1-838D-39F9917A8EAC}" srcOrd="1" destOrd="0" presId="urn:microsoft.com/office/officeart/2009/layout/CircleArrowProcess"/>
    <dgm:cxn modelId="{8A1EC6F6-767E-43EB-8400-F315EA27D4DC}" type="presParOf" srcId="{051E3BA7-247D-42AB-A1EB-5EE0A88F549F}" destId="{9C18D703-6644-4B8E-915B-375B71523E1A}" srcOrd="2" destOrd="0" presId="urn:microsoft.com/office/officeart/2009/layout/CircleArrowProcess"/>
    <dgm:cxn modelId="{11DAFD9F-6830-49B1-82DB-8102C66B1A43}" type="presParOf" srcId="{9C18D703-6644-4B8E-915B-375B71523E1A}" destId="{D4F09DC6-B9CD-40C3-8FDF-496C5C18DE34}" srcOrd="0" destOrd="0" presId="urn:microsoft.com/office/officeart/2009/layout/CircleArrowProcess"/>
    <dgm:cxn modelId="{BAF9997E-CE85-470A-8C6E-F86F2FE5E12F}" type="presParOf" srcId="{051E3BA7-247D-42AB-A1EB-5EE0A88F549F}" destId="{7A2EBC65-0A3D-4AAD-9832-AA9DEBD11833}"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085903-6A30-4640-87B2-FC5A210B6877}" type="doc">
      <dgm:prSet loTypeId="urn:microsoft.com/office/officeart/2005/8/layout/hProcess9" loCatId="process" qsTypeId="urn:microsoft.com/office/officeart/2005/8/quickstyle/simple1" qsCatId="simple" csTypeId="urn:microsoft.com/office/officeart/2005/8/colors/accent1_2" csCatId="accent1" phldr="1"/>
      <dgm:spPr/>
    </dgm:pt>
    <dgm:pt modelId="{C1B0E928-CEA6-46AD-AE8B-727A17859288}">
      <dgm:prSet phldrT="[Texto]"/>
      <dgm:spPr/>
      <dgm:t>
        <a:bodyPr/>
        <a:lstStyle/>
        <a:p>
          <a:r>
            <a:rPr lang="es-MX" dirty="0"/>
            <a:t>NO EQUIVALE NI SUSTITUYE…</a:t>
          </a:r>
        </a:p>
      </dgm:t>
    </dgm:pt>
    <dgm:pt modelId="{BBC3F3A8-B7A6-470E-B97F-3E631E6C5868}" type="parTrans" cxnId="{15CB8411-D1DC-49A9-8826-C7535E6DDBB1}">
      <dgm:prSet/>
      <dgm:spPr/>
      <dgm:t>
        <a:bodyPr/>
        <a:lstStyle/>
        <a:p>
          <a:endParaRPr lang="es-MX"/>
        </a:p>
      </dgm:t>
    </dgm:pt>
    <dgm:pt modelId="{F26B21F9-1C1B-4CEF-BB5E-49759E61AC6C}" type="sibTrans" cxnId="{15CB8411-D1DC-49A9-8826-C7535E6DDBB1}">
      <dgm:prSet/>
      <dgm:spPr/>
      <dgm:t>
        <a:bodyPr/>
        <a:lstStyle/>
        <a:p>
          <a:endParaRPr lang="es-MX"/>
        </a:p>
      </dgm:t>
    </dgm:pt>
    <dgm:pt modelId="{705F9FEC-98BA-46E7-9634-347426CE4706}">
      <dgm:prSet phldrT="[Texto]"/>
      <dgm:spPr/>
      <dgm:t>
        <a:bodyPr/>
        <a:lstStyle/>
        <a:p>
          <a:r>
            <a:rPr lang="es-MX" dirty="0"/>
            <a:t>OBLIGACIÓN DE REGISTRAR SOCIOS ACCIONISTAS INTEGRANTES</a:t>
          </a:r>
        </a:p>
      </dgm:t>
    </dgm:pt>
    <dgm:pt modelId="{4F631D6A-B882-4328-887D-2C65DE25E90F}" type="parTrans" cxnId="{21ECDA6E-586C-4F56-819D-F6F9EF5EB607}">
      <dgm:prSet/>
      <dgm:spPr/>
      <dgm:t>
        <a:bodyPr/>
        <a:lstStyle/>
        <a:p>
          <a:endParaRPr lang="es-MX"/>
        </a:p>
      </dgm:t>
    </dgm:pt>
    <dgm:pt modelId="{EECCDE62-5D83-463E-8CA8-8C9A935FCD1E}" type="sibTrans" cxnId="{21ECDA6E-586C-4F56-819D-F6F9EF5EB607}">
      <dgm:prSet/>
      <dgm:spPr/>
      <dgm:t>
        <a:bodyPr/>
        <a:lstStyle/>
        <a:p>
          <a:endParaRPr lang="es-MX"/>
        </a:p>
      </dgm:t>
    </dgm:pt>
    <dgm:pt modelId="{C74071E2-9326-4152-9D86-7F32294E7F7F}" type="pres">
      <dgm:prSet presAssocID="{3D085903-6A30-4640-87B2-FC5A210B6877}" presName="CompostProcess" presStyleCnt="0">
        <dgm:presLayoutVars>
          <dgm:dir/>
          <dgm:resizeHandles val="exact"/>
        </dgm:presLayoutVars>
      </dgm:prSet>
      <dgm:spPr/>
    </dgm:pt>
    <dgm:pt modelId="{7C0BA94E-FDC0-4239-8970-28C068BC22A6}" type="pres">
      <dgm:prSet presAssocID="{3D085903-6A30-4640-87B2-FC5A210B6877}" presName="arrow" presStyleLbl="bgShp" presStyleIdx="0" presStyleCnt="1"/>
      <dgm:spPr/>
    </dgm:pt>
    <dgm:pt modelId="{513B222C-0934-46AE-9E6C-EB3437603EE6}" type="pres">
      <dgm:prSet presAssocID="{3D085903-6A30-4640-87B2-FC5A210B6877}" presName="linearProcess" presStyleCnt="0"/>
      <dgm:spPr/>
    </dgm:pt>
    <dgm:pt modelId="{1EE78B07-FDE6-4C37-9E89-9102E00FC6F6}" type="pres">
      <dgm:prSet presAssocID="{C1B0E928-CEA6-46AD-AE8B-727A17859288}" presName="textNode" presStyleLbl="node1" presStyleIdx="0" presStyleCnt="2">
        <dgm:presLayoutVars>
          <dgm:bulletEnabled val="1"/>
        </dgm:presLayoutVars>
      </dgm:prSet>
      <dgm:spPr/>
    </dgm:pt>
    <dgm:pt modelId="{105DE571-7AF9-4E58-B646-B8A332F2146C}" type="pres">
      <dgm:prSet presAssocID="{F26B21F9-1C1B-4CEF-BB5E-49759E61AC6C}" presName="sibTrans" presStyleCnt="0"/>
      <dgm:spPr/>
    </dgm:pt>
    <dgm:pt modelId="{8244EC99-BA91-413F-A8C3-F71C906EC49C}" type="pres">
      <dgm:prSet presAssocID="{705F9FEC-98BA-46E7-9634-347426CE4706}" presName="textNode" presStyleLbl="node1" presStyleIdx="1" presStyleCnt="2">
        <dgm:presLayoutVars>
          <dgm:bulletEnabled val="1"/>
        </dgm:presLayoutVars>
      </dgm:prSet>
      <dgm:spPr/>
    </dgm:pt>
  </dgm:ptLst>
  <dgm:cxnLst>
    <dgm:cxn modelId="{15CB8411-D1DC-49A9-8826-C7535E6DDBB1}" srcId="{3D085903-6A30-4640-87B2-FC5A210B6877}" destId="{C1B0E928-CEA6-46AD-AE8B-727A17859288}" srcOrd="0" destOrd="0" parTransId="{BBC3F3A8-B7A6-470E-B97F-3E631E6C5868}" sibTransId="{F26B21F9-1C1B-4CEF-BB5E-49759E61AC6C}"/>
    <dgm:cxn modelId="{B3AA4464-4086-4919-8EAC-9B774D69DE70}" type="presOf" srcId="{C1B0E928-CEA6-46AD-AE8B-727A17859288}" destId="{1EE78B07-FDE6-4C37-9E89-9102E00FC6F6}" srcOrd="0" destOrd="0" presId="urn:microsoft.com/office/officeart/2005/8/layout/hProcess9"/>
    <dgm:cxn modelId="{21ECDA6E-586C-4F56-819D-F6F9EF5EB607}" srcId="{3D085903-6A30-4640-87B2-FC5A210B6877}" destId="{705F9FEC-98BA-46E7-9634-347426CE4706}" srcOrd="1" destOrd="0" parTransId="{4F631D6A-B882-4328-887D-2C65DE25E90F}" sibTransId="{EECCDE62-5D83-463E-8CA8-8C9A935FCD1E}"/>
    <dgm:cxn modelId="{994E9A8D-4670-44F0-A05B-635840705443}" type="presOf" srcId="{3D085903-6A30-4640-87B2-FC5A210B6877}" destId="{C74071E2-9326-4152-9D86-7F32294E7F7F}" srcOrd="0" destOrd="0" presId="urn:microsoft.com/office/officeart/2005/8/layout/hProcess9"/>
    <dgm:cxn modelId="{C99BFDB8-C007-47DC-AA51-08B0D15F5AF3}" type="presOf" srcId="{705F9FEC-98BA-46E7-9634-347426CE4706}" destId="{8244EC99-BA91-413F-A8C3-F71C906EC49C}" srcOrd="0" destOrd="0" presId="urn:microsoft.com/office/officeart/2005/8/layout/hProcess9"/>
    <dgm:cxn modelId="{19492309-3153-4066-BD22-18FBB3977812}" type="presParOf" srcId="{C74071E2-9326-4152-9D86-7F32294E7F7F}" destId="{7C0BA94E-FDC0-4239-8970-28C068BC22A6}" srcOrd="0" destOrd="0" presId="urn:microsoft.com/office/officeart/2005/8/layout/hProcess9"/>
    <dgm:cxn modelId="{042A38A3-C270-4F53-ACF7-C4B494BCBEA7}" type="presParOf" srcId="{C74071E2-9326-4152-9D86-7F32294E7F7F}" destId="{513B222C-0934-46AE-9E6C-EB3437603EE6}" srcOrd="1" destOrd="0" presId="urn:microsoft.com/office/officeart/2005/8/layout/hProcess9"/>
    <dgm:cxn modelId="{483747C0-438E-4487-BFFF-CFCA1ECF0181}" type="presParOf" srcId="{513B222C-0934-46AE-9E6C-EB3437603EE6}" destId="{1EE78B07-FDE6-4C37-9E89-9102E00FC6F6}" srcOrd="0" destOrd="0" presId="urn:microsoft.com/office/officeart/2005/8/layout/hProcess9"/>
    <dgm:cxn modelId="{4EFC0F0C-0BA5-4BA1-9D84-307602E1F84D}" type="presParOf" srcId="{513B222C-0934-46AE-9E6C-EB3437603EE6}" destId="{105DE571-7AF9-4E58-B646-B8A332F2146C}" srcOrd="1" destOrd="0" presId="urn:microsoft.com/office/officeart/2005/8/layout/hProcess9"/>
    <dgm:cxn modelId="{CFFD0497-E312-4EE7-B6A7-14AE64AE3704}" type="presParOf" srcId="{513B222C-0934-46AE-9E6C-EB3437603EE6}" destId="{8244EC99-BA91-413F-A8C3-F71C906EC49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EF44D2-CE03-44F9-BC4C-09AA53A66466}" type="doc">
      <dgm:prSet loTypeId="urn:microsoft.com/office/officeart/2005/8/layout/process1" loCatId="process" qsTypeId="urn:microsoft.com/office/officeart/2005/8/quickstyle/simple1" qsCatId="simple" csTypeId="urn:microsoft.com/office/officeart/2005/8/colors/colorful1" csCatId="colorful" phldr="1"/>
      <dgm:spPr/>
    </dgm:pt>
    <dgm:pt modelId="{363F81E5-C450-4C97-8BFF-83D200B55180}">
      <dgm:prSet phldrT="[Texto]" custT="1"/>
      <dgm:spPr/>
      <dgm:t>
        <a:bodyPr/>
        <a:lstStyle/>
        <a:p>
          <a:r>
            <a:rPr lang="es-MX" sz="2400" dirty="0">
              <a:latin typeface="Calibri" panose="020F0502020204030204" pitchFamily="34" charset="0"/>
              <a:ea typeface="Calibri" panose="020F0502020204030204" pitchFamily="34" charset="0"/>
              <a:cs typeface="Calibri" panose="020F0502020204030204" pitchFamily="34" charset="0"/>
            </a:rPr>
            <a:t>TÍTULOS VALOR</a:t>
          </a:r>
        </a:p>
      </dgm:t>
    </dgm:pt>
    <dgm:pt modelId="{763DDD50-4E0D-4F01-9B7C-E0F412E94AF9}" type="parTrans" cxnId="{CDEFEA44-E93D-425A-ACD6-973EB2FFA156}">
      <dgm:prSet/>
      <dgm:spPr/>
      <dgm:t>
        <a:bodyPr/>
        <a:lstStyle/>
        <a:p>
          <a:endParaRPr lang="es-MX" sz="2000">
            <a:latin typeface="Calibri" panose="020F0502020204030204" pitchFamily="34" charset="0"/>
            <a:ea typeface="Calibri" panose="020F0502020204030204" pitchFamily="34" charset="0"/>
            <a:cs typeface="Calibri" panose="020F0502020204030204" pitchFamily="34" charset="0"/>
          </a:endParaRPr>
        </a:p>
      </dgm:t>
    </dgm:pt>
    <dgm:pt modelId="{31093A6C-1ECD-443A-9DC5-A74259743088}" type="sibTrans" cxnId="{CDEFEA44-E93D-425A-ACD6-973EB2FFA156}">
      <dgm:prSet custT="1"/>
      <dgm:spPr/>
      <dgm:t>
        <a:bodyPr/>
        <a:lstStyle/>
        <a:p>
          <a:endParaRPr lang="es-MX" sz="1800">
            <a:latin typeface="Calibri" panose="020F0502020204030204" pitchFamily="34" charset="0"/>
            <a:ea typeface="Calibri" panose="020F0502020204030204" pitchFamily="34" charset="0"/>
            <a:cs typeface="Calibri" panose="020F0502020204030204" pitchFamily="34" charset="0"/>
          </a:endParaRPr>
        </a:p>
      </dgm:t>
    </dgm:pt>
    <dgm:pt modelId="{D7891AC1-9C72-46AF-A32F-5EE3018C9194}">
      <dgm:prSet phldrT="[Texto]" custT="1"/>
      <dgm:spPr/>
      <dgm:t>
        <a:bodyPr/>
        <a:lstStyle/>
        <a:p>
          <a:r>
            <a:rPr lang="es-MX" sz="2400" dirty="0">
              <a:latin typeface="Calibri" panose="020F0502020204030204" pitchFamily="34" charset="0"/>
              <a:ea typeface="Calibri" panose="020F0502020204030204" pitchFamily="34" charset="0"/>
              <a:cs typeface="Calibri" panose="020F0502020204030204" pitchFamily="34" charset="0"/>
            </a:rPr>
            <a:t>ACCIONES EN QUE SE DIVIDE EL CAPITAL SOCIAL DE LA PERSONA MORAL.</a:t>
          </a:r>
        </a:p>
        <a:p>
          <a:r>
            <a:rPr lang="es-MX" sz="2400" dirty="0">
              <a:latin typeface="Calibri" panose="020F0502020204030204" pitchFamily="34" charset="0"/>
              <a:ea typeface="Calibri" panose="020F0502020204030204" pitchFamily="34" charset="0"/>
              <a:cs typeface="Calibri" panose="020F0502020204030204" pitchFamily="34" charset="0"/>
            </a:rPr>
            <a:t>NOMINATIVAS.</a:t>
          </a:r>
        </a:p>
        <a:p>
          <a:r>
            <a:rPr lang="es-MX" sz="2400" dirty="0">
              <a:latin typeface="Calibri" panose="020F0502020204030204" pitchFamily="34" charset="0"/>
              <a:ea typeface="Calibri" panose="020F0502020204030204" pitchFamily="34" charset="0"/>
              <a:cs typeface="Calibri" panose="020F0502020204030204" pitchFamily="34" charset="0"/>
            </a:rPr>
            <a:t>ACREDITAR Y TRANSMITIR LA CALIDAD DE SOCIO.</a:t>
          </a:r>
        </a:p>
      </dgm:t>
    </dgm:pt>
    <dgm:pt modelId="{A63CAB39-83BE-48DA-AB12-3ED9FE83997D}" type="parTrans" cxnId="{F67E3432-1702-4A22-823B-3DD80CA2BC22}">
      <dgm:prSet/>
      <dgm:spPr/>
      <dgm:t>
        <a:bodyPr/>
        <a:lstStyle/>
        <a:p>
          <a:endParaRPr lang="es-MX" sz="2000">
            <a:latin typeface="Calibri" panose="020F0502020204030204" pitchFamily="34" charset="0"/>
            <a:ea typeface="Calibri" panose="020F0502020204030204" pitchFamily="34" charset="0"/>
            <a:cs typeface="Calibri" panose="020F0502020204030204" pitchFamily="34" charset="0"/>
          </a:endParaRPr>
        </a:p>
      </dgm:t>
    </dgm:pt>
    <dgm:pt modelId="{690B1E1F-27A8-4CE2-B2AF-BB9774D5D27D}" type="sibTrans" cxnId="{F67E3432-1702-4A22-823B-3DD80CA2BC22}">
      <dgm:prSet/>
      <dgm:spPr/>
      <dgm:t>
        <a:bodyPr/>
        <a:lstStyle/>
        <a:p>
          <a:endParaRPr lang="es-MX" sz="2000">
            <a:latin typeface="Calibri" panose="020F0502020204030204" pitchFamily="34" charset="0"/>
            <a:ea typeface="Calibri" panose="020F0502020204030204" pitchFamily="34" charset="0"/>
            <a:cs typeface="Calibri" panose="020F0502020204030204" pitchFamily="34" charset="0"/>
          </a:endParaRPr>
        </a:p>
      </dgm:t>
    </dgm:pt>
    <dgm:pt modelId="{D982AC31-1284-4F19-ADF0-C51CEEDE19A1}" type="pres">
      <dgm:prSet presAssocID="{3EEF44D2-CE03-44F9-BC4C-09AA53A66466}" presName="Name0" presStyleCnt="0">
        <dgm:presLayoutVars>
          <dgm:dir/>
          <dgm:resizeHandles val="exact"/>
        </dgm:presLayoutVars>
      </dgm:prSet>
      <dgm:spPr/>
    </dgm:pt>
    <dgm:pt modelId="{C7A6AC45-9847-4780-8F9D-24D7B7FE12CD}" type="pres">
      <dgm:prSet presAssocID="{363F81E5-C450-4C97-8BFF-83D200B55180}" presName="node" presStyleLbl="node1" presStyleIdx="0" presStyleCnt="2">
        <dgm:presLayoutVars>
          <dgm:bulletEnabled val="1"/>
        </dgm:presLayoutVars>
      </dgm:prSet>
      <dgm:spPr/>
    </dgm:pt>
    <dgm:pt modelId="{EEB37331-162C-465D-A4EB-5EA73C262A33}" type="pres">
      <dgm:prSet presAssocID="{31093A6C-1ECD-443A-9DC5-A74259743088}" presName="sibTrans" presStyleLbl="sibTrans2D1" presStyleIdx="0" presStyleCnt="1"/>
      <dgm:spPr/>
    </dgm:pt>
    <dgm:pt modelId="{7CE17F8A-E01D-42F9-9395-F20E4D465C34}" type="pres">
      <dgm:prSet presAssocID="{31093A6C-1ECD-443A-9DC5-A74259743088}" presName="connectorText" presStyleLbl="sibTrans2D1" presStyleIdx="0" presStyleCnt="1"/>
      <dgm:spPr/>
    </dgm:pt>
    <dgm:pt modelId="{58E567E7-232E-46FA-8328-83975D58D0BE}" type="pres">
      <dgm:prSet presAssocID="{D7891AC1-9C72-46AF-A32F-5EE3018C9194}" presName="node" presStyleLbl="node1" presStyleIdx="1" presStyleCnt="2">
        <dgm:presLayoutVars>
          <dgm:bulletEnabled val="1"/>
        </dgm:presLayoutVars>
      </dgm:prSet>
      <dgm:spPr/>
    </dgm:pt>
  </dgm:ptLst>
  <dgm:cxnLst>
    <dgm:cxn modelId="{F67E3432-1702-4A22-823B-3DD80CA2BC22}" srcId="{3EEF44D2-CE03-44F9-BC4C-09AA53A66466}" destId="{D7891AC1-9C72-46AF-A32F-5EE3018C9194}" srcOrd="1" destOrd="0" parTransId="{A63CAB39-83BE-48DA-AB12-3ED9FE83997D}" sibTransId="{690B1E1F-27A8-4CE2-B2AF-BB9774D5D27D}"/>
    <dgm:cxn modelId="{D779F860-E76A-4FD8-9D42-2513BC919576}" type="presOf" srcId="{31093A6C-1ECD-443A-9DC5-A74259743088}" destId="{EEB37331-162C-465D-A4EB-5EA73C262A33}" srcOrd="0" destOrd="0" presId="urn:microsoft.com/office/officeart/2005/8/layout/process1"/>
    <dgm:cxn modelId="{CDEFEA44-E93D-425A-ACD6-973EB2FFA156}" srcId="{3EEF44D2-CE03-44F9-BC4C-09AA53A66466}" destId="{363F81E5-C450-4C97-8BFF-83D200B55180}" srcOrd="0" destOrd="0" parTransId="{763DDD50-4E0D-4F01-9B7C-E0F412E94AF9}" sibTransId="{31093A6C-1ECD-443A-9DC5-A74259743088}"/>
    <dgm:cxn modelId="{CC4E964A-628E-422F-968D-AE39D063707E}" type="presOf" srcId="{D7891AC1-9C72-46AF-A32F-5EE3018C9194}" destId="{58E567E7-232E-46FA-8328-83975D58D0BE}" srcOrd="0" destOrd="0" presId="urn:microsoft.com/office/officeart/2005/8/layout/process1"/>
    <dgm:cxn modelId="{E620ED92-1271-4974-B275-C593830FF199}" type="presOf" srcId="{31093A6C-1ECD-443A-9DC5-A74259743088}" destId="{7CE17F8A-E01D-42F9-9395-F20E4D465C34}" srcOrd="1" destOrd="0" presId="urn:microsoft.com/office/officeart/2005/8/layout/process1"/>
    <dgm:cxn modelId="{4BE83ABA-E5C6-41A6-8450-5CC82E64B6B6}" type="presOf" srcId="{3EEF44D2-CE03-44F9-BC4C-09AA53A66466}" destId="{D982AC31-1284-4F19-ADF0-C51CEEDE19A1}" srcOrd="0" destOrd="0" presId="urn:microsoft.com/office/officeart/2005/8/layout/process1"/>
    <dgm:cxn modelId="{9362A0F4-5F41-46C7-B96B-02CFC24D36FB}" type="presOf" srcId="{363F81E5-C450-4C97-8BFF-83D200B55180}" destId="{C7A6AC45-9847-4780-8F9D-24D7B7FE12CD}" srcOrd="0" destOrd="0" presId="urn:microsoft.com/office/officeart/2005/8/layout/process1"/>
    <dgm:cxn modelId="{BFACDB1A-07A5-4A37-BD4C-F3CBEF511299}" type="presParOf" srcId="{D982AC31-1284-4F19-ADF0-C51CEEDE19A1}" destId="{C7A6AC45-9847-4780-8F9D-24D7B7FE12CD}" srcOrd="0" destOrd="0" presId="urn:microsoft.com/office/officeart/2005/8/layout/process1"/>
    <dgm:cxn modelId="{196A3AC4-C549-4790-8DCC-6420E10D73B8}" type="presParOf" srcId="{D982AC31-1284-4F19-ADF0-C51CEEDE19A1}" destId="{EEB37331-162C-465D-A4EB-5EA73C262A33}" srcOrd="1" destOrd="0" presId="urn:microsoft.com/office/officeart/2005/8/layout/process1"/>
    <dgm:cxn modelId="{35562BB0-881A-4DCB-86DB-95599BC8B5CD}" type="presParOf" srcId="{EEB37331-162C-465D-A4EB-5EA73C262A33}" destId="{7CE17F8A-E01D-42F9-9395-F20E4D465C34}" srcOrd="0" destOrd="0" presId="urn:microsoft.com/office/officeart/2005/8/layout/process1"/>
    <dgm:cxn modelId="{28DBAD47-063A-45FE-8AB9-57ED33C20DCA}" type="presParOf" srcId="{D982AC31-1284-4F19-ADF0-C51CEEDE19A1}" destId="{58E567E7-232E-46FA-8328-83975D58D0B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BD1121-FED2-4A81-AA8A-E0AD684D456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F029E1C3-72DF-48F1-9631-17DB5B5D1633}">
      <dgm:prSet phldrT="[Texto]"/>
      <dgm:spPr/>
      <dgm:t>
        <a:bodyPr/>
        <a:lstStyle/>
        <a:p>
          <a:r>
            <a:rPr lang="es-MX" dirty="0"/>
            <a:t>GARANTÍA INTERÉS FISCAL ART. 141</a:t>
          </a:r>
        </a:p>
        <a:p>
          <a:r>
            <a:rPr lang="es-MX" dirty="0"/>
            <a:t>CFF</a:t>
          </a:r>
        </a:p>
      </dgm:t>
    </dgm:pt>
    <dgm:pt modelId="{73BA4DF7-CB17-4721-A714-1DDED6ABE4AE}" type="parTrans" cxnId="{F0AD2BBF-A7DB-4242-BC19-DCD32F2DDA55}">
      <dgm:prSet/>
      <dgm:spPr/>
      <dgm:t>
        <a:bodyPr/>
        <a:lstStyle/>
        <a:p>
          <a:endParaRPr lang="es-MX"/>
        </a:p>
      </dgm:t>
    </dgm:pt>
    <dgm:pt modelId="{5473FF8E-2CDC-4C94-8593-9D33E55E8A4B}" type="sibTrans" cxnId="{F0AD2BBF-A7DB-4242-BC19-DCD32F2DDA55}">
      <dgm:prSet/>
      <dgm:spPr/>
      <dgm:t>
        <a:bodyPr/>
        <a:lstStyle/>
        <a:p>
          <a:endParaRPr lang="es-MX"/>
        </a:p>
      </dgm:t>
    </dgm:pt>
    <dgm:pt modelId="{06ADBE50-8CAC-441A-8A79-E9BE2E5D306D}">
      <dgm:prSet phldrT="[Texto]"/>
      <dgm:spPr/>
      <dgm:t>
        <a:bodyPr/>
        <a:lstStyle/>
        <a:p>
          <a:r>
            <a:rPr lang="es-MX" dirty="0"/>
            <a:t>ART. 74 CFF</a:t>
          </a:r>
        </a:p>
      </dgm:t>
    </dgm:pt>
    <dgm:pt modelId="{F0C61E88-0B54-4074-A4D2-EC230769A025}" type="parTrans" cxnId="{29849F6E-775F-46B2-AEC0-699C99C287F0}">
      <dgm:prSet/>
      <dgm:spPr/>
      <dgm:t>
        <a:bodyPr/>
        <a:lstStyle/>
        <a:p>
          <a:endParaRPr lang="es-MX"/>
        </a:p>
      </dgm:t>
    </dgm:pt>
    <dgm:pt modelId="{7F813ACC-BFED-4CC9-8311-140F2CB71AC6}" type="sibTrans" cxnId="{29849F6E-775F-46B2-AEC0-699C99C287F0}">
      <dgm:prSet/>
      <dgm:spPr/>
      <dgm:t>
        <a:bodyPr/>
        <a:lstStyle/>
        <a:p>
          <a:endParaRPr lang="es-MX"/>
        </a:p>
      </dgm:t>
    </dgm:pt>
    <dgm:pt modelId="{C3D1FDCD-26F8-43A2-9B64-4D6AB0E63086}">
      <dgm:prSet phldrT="[Texto]"/>
      <dgm:spPr/>
      <dgm:t>
        <a:bodyPr/>
        <a:lstStyle/>
        <a:p>
          <a:r>
            <a:rPr lang="es-MX" dirty="0"/>
            <a:t>SUSPENSIÓN DEL PAE EN SOLICITUD DE REDUCCIÓN DE MULTAS</a:t>
          </a:r>
        </a:p>
      </dgm:t>
    </dgm:pt>
    <dgm:pt modelId="{556C959B-E7A5-488F-B21C-33406F2FA4AA}" type="parTrans" cxnId="{049F2DEB-CDA2-49D5-B043-053312333173}">
      <dgm:prSet/>
      <dgm:spPr/>
      <dgm:t>
        <a:bodyPr/>
        <a:lstStyle/>
        <a:p>
          <a:endParaRPr lang="es-MX"/>
        </a:p>
      </dgm:t>
    </dgm:pt>
    <dgm:pt modelId="{91D63E3A-1098-48A3-93DB-D7D6F932EC61}" type="sibTrans" cxnId="{049F2DEB-CDA2-49D5-B043-053312333173}">
      <dgm:prSet/>
      <dgm:spPr/>
      <dgm:t>
        <a:bodyPr/>
        <a:lstStyle/>
        <a:p>
          <a:endParaRPr lang="es-MX"/>
        </a:p>
      </dgm:t>
    </dgm:pt>
    <dgm:pt modelId="{02C617BB-39C0-4D4D-926C-346B2300D5EE}">
      <dgm:prSet phldrT="[Texto]"/>
      <dgm:spPr/>
      <dgm:t>
        <a:bodyPr/>
        <a:lstStyle/>
        <a:p>
          <a:r>
            <a:rPr lang="es-MX" dirty="0"/>
            <a:t>ART. 142 CFF</a:t>
          </a:r>
        </a:p>
      </dgm:t>
    </dgm:pt>
    <dgm:pt modelId="{4FC38433-11BE-4AF5-8505-303283853BC8}" type="parTrans" cxnId="{20C24C1A-1FBD-4D53-BE0C-43D390AC4FA6}">
      <dgm:prSet/>
      <dgm:spPr/>
      <dgm:t>
        <a:bodyPr/>
        <a:lstStyle/>
        <a:p>
          <a:endParaRPr lang="es-MX"/>
        </a:p>
      </dgm:t>
    </dgm:pt>
    <dgm:pt modelId="{6B1EA9AE-B06A-44FE-9339-9587014682C0}" type="sibTrans" cxnId="{20C24C1A-1FBD-4D53-BE0C-43D390AC4FA6}">
      <dgm:prSet/>
      <dgm:spPr/>
      <dgm:t>
        <a:bodyPr/>
        <a:lstStyle/>
        <a:p>
          <a:endParaRPr lang="es-MX"/>
        </a:p>
      </dgm:t>
    </dgm:pt>
    <dgm:pt modelId="{67252200-BBBC-4FFD-9483-C2157C572E9C}">
      <dgm:prSet phldrT="[Texto]"/>
      <dgm:spPr/>
      <dgm:t>
        <a:bodyPr/>
        <a:lstStyle/>
        <a:p>
          <a:r>
            <a:rPr lang="es-MX" dirty="0"/>
            <a:t>SUSPENSIÓN DEL PAE TRIBUNAL ADMINISTRATIVO</a:t>
          </a:r>
        </a:p>
        <a:p>
          <a:r>
            <a:rPr lang="es-MX" dirty="0"/>
            <a:t>SOLICITUD DE PAGO DIFERIDO O EN PARCIALIDADES</a:t>
          </a:r>
        </a:p>
      </dgm:t>
    </dgm:pt>
    <dgm:pt modelId="{C15C29F9-B564-4AB7-B427-DAEA110BD568}" type="parTrans" cxnId="{C49877E3-8DA9-4E31-852F-29B381E3A49E}">
      <dgm:prSet/>
      <dgm:spPr/>
      <dgm:t>
        <a:bodyPr/>
        <a:lstStyle/>
        <a:p>
          <a:endParaRPr lang="es-MX"/>
        </a:p>
      </dgm:t>
    </dgm:pt>
    <dgm:pt modelId="{64BFE3EE-2479-4CDA-85B1-99BB9683372E}" type="sibTrans" cxnId="{C49877E3-8DA9-4E31-852F-29B381E3A49E}">
      <dgm:prSet/>
      <dgm:spPr/>
      <dgm:t>
        <a:bodyPr/>
        <a:lstStyle/>
        <a:p>
          <a:endParaRPr lang="es-MX"/>
        </a:p>
      </dgm:t>
    </dgm:pt>
    <dgm:pt modelId="{4A9509CF-F245-4FF3-89FB-D214C0E006A2}" type="pres">
      <dgm:prSet presAssocID="{4FBD1121-FED2-4A81-AA8A-E0AD684D456B}" presName="diagram" presStyleCnt="0">
        <dgm:presLayoutVars>
          <dgm:chPref val="1"/>
          <dgm:dir/>
          <dgm:animOne val="branch"/>
          <dgm:animLvl val="lvl"/>
          <dgm:resizeHandles val="exact"/>
        </dgm:presLayoutVars>
      </dgm:prSet>
      <dgm:spPr/>
    </dgm:pt>
    <dgm:pt modelId="{E5AC6FCD-FD7C-421F-A280-9366649A7EDB}" type="pres">
      <dgm:prSet presAssocID="{F029E1C3-72DF-48F1-9631-17DB5B5D1633}" presName="root1" presStyleCnt="0"/>
      <dgm:spPr/>
    </dgm:pt>
    <dgm:pt modelId="{BCB22FC7-4AB4-412A-A2B8-1FE8B87CE8BF}" type="pres">
      <dgm:prSet presAssocID="{F029E1C3-72DF-48F1-9631-17DB5B5D1633}" presName="LevelOneTextNode" presStyleLbl="node0" presStyleIdx="0" presStyleCnt="1">
        <dgm:presLayoutVars>
          <dgm:chPref val="3"/>
        </dgm:presLayoutVars>
      </dgm:prSet>
      <dgm:spPr/>
    </dgm:pt>
    <dgm:pt modelId="{39BF9096-0CC9-4DDA-87ED-94173ECA62C6}" type="pres">
      <dgm:prSet presAssocID="{F029E1C3-72DF-48F1-9631-17DB5B5D1633}" presName="level2hierChild" presStyleCnt="0"/>
      <dgm:spPr/>
    </dgm:pt>
    <dgm:pt modelId="{76661F90-ABF7-471C-8997-E8159E7B9963}" type="pres">
      <dgm:prSet presAssocID="{F0C61E88-0B54-4074-A4D2-EC230769A025}" presName="conn2-1" presStyleLbl="parChTrans1D2" presStyleIdx="0" presStyleCnt="2"/>
      <dgm:spPr/>
    </dgm:pt>
    <dgm:pt modelId="{3C7682EB-06B3-4748-8CC6-90381EEFF154}" type="pres">
      <dgm:prSet presAssocID="{F0C61E88-0B54-4074-A4D2-EC230769A025}" presName="connTx" presStyleLbl="parChTrans1D2" presStyleIdx="0" presStyleCnt="2"/>
      <dgm:spPr/>
    </dgm:pt>
    <dgm:pt modelId="{A3ABC4B2-3980-4613-824F-4E191EFA767B}" type="pres">
      <dgm:prSet presAssocID="{06ADBE50-8CAC-441A-8A79-E9BE2E5D306D}" presName="root2" presStyleCnt="0"/>
      <dgm:spPr/>
    </dgm:pt>
    <dgm:pt modelId="{AE6AB62B-A830-4CD9-8A17-88BF5D81C9DA}" type="pres">
      <dgm:prSet presAssocID="{06ADBE50-8CAC-441A-8A79-E9BE2E5D306D}" presName="LevelTwoTextNode" presStyleLbl="node2" presStyleIdx="0" presStyleCnt="2">
        <dgm:presLayoutVars>
          <dgm:chPref val="3"/>
        </dgm:presLayoutVars>
      </dgm:prSet>
      <dgm:spPr/>
    </dgm:pt>
    <dgm:pt modelId="{49C80182-DF4E-4020-98A6-1F5BD7E05C4D}" type="pres">
      <dgm:prSet presAssocID="{06ADBE50-8CAC-441A-8A79-E9BE2E5D306D}" presName="level3hierChild" presStyleCnt="0"/>
      <dgm:spPr/>
    </dgm:pt>
    <dgm:pt modelId="{E0D599B5-C005-4B9C-9920-2089AB7C50BC}" type="pres">
      <dgm:prSet presAssocID="{556C959B-E7A5-488F-B21C-33406F2FA4AA}" presName="conn2-1" presStyleLbl="parChTrans1D3" presStyleIdx="0" presStyleCnt="2"/>
      <dgm:spPr/>
    </dgm:pt>
    <dgm:pt modelId="{5A9C8D27-CCCA-476C-B06F-BCFB7D98F4C4}" type="pres">
      <dgm:prSet presAssocID="{556C959B-E7A5-488F-B21C-33406F2FA4AA}" presName="connTx" presStyleLbl="parChTrans1D3" presStyleIdx="0" presStyleCnt="2"/>
      <dgm:spPr/>
    </dgm:pt>
    <dgm:pt modelId="{6D38F991-7012-4B27-9D25-033403F16C00}" type="pres">
      <dgm:prSet presAssocID="{C3D1FDCD-26F8-43A2-9B64-4D6AB0E63086}" presName="root2" presStyleCnt="0"/>
      <dgm:spPr/>
    </dgm:pt>
    <dgm:pt modelId="{CA2CA978-F5F3-4AC6-B755-574FD09F3CA0}" type="pres">
      <dgm:prSet presAssocID="{C3D1FDCD-26F8-43A2-9B64-4D6AB0E63086}" presName="LevelTwoTextNode" presStyleLbl="node3" presStyleIdx="0" presStyleCnt="2">
        <dgm:presLayoutVars>
          <dgm:chPref val="3"/>
        </dgm:presLayoutVars>
      </dgm:prSet>
      <dgm:spPr/>
    </dgm:pt>
    <dgm:pt modelId="{57BEC95B-5462-4596-A0F1-82F7B3ADD90C}" type="pres">
      <dgm:prSet presAssocID="{C3D1FDCD-26F8-43A2-9B64-4D6AB0E63086}" presName="level3hierChild" presStyleCnt="0"/>
      <dgm:spPr/>
    </dgm:pt>
    <dgm:pt modelId="{EA3FB1D7-CF59-4B23-BCDA-D3D091368627}" type="pres">
      <dgm:prSet presAssocID="{4FC38433-11BE-4AF5-8505-303283853BC8}" presName="conn2-1" presStyleLbl="parChTrans1D2" presStyleIdx="1" presStyleCnt="2"/>
      <dgm:spPr/>
    </dgm:pt>
    <dgm:pt modelId="{5024590D-A02E-4804-B2C5-BC0A09877CD5}" type="pres">
      <dgm:prSet presAssocID="{4FC38433-11BE-4AF5-8505-303283853BC8}" presName="connTx" presStyleLbl="parChTrans1D2" presStyleIdx="1" presStyleCnt="2"/>
      <dgm:spPr/>
    </dgm:pt>
    <dgm:pt modelId="{F1E8687F-D6C4-4886-9C36-784FF659A401}" type="pres">
      <dgm:prSet presAssocID="{02C617BB-39C0-4D4D-926C-346B2300D5EE}" presName="root2" presStyleCnt="0"/>
      <dgm:spPr/>
    </dgm:pt>
    <dgm:pt modelId="{A349574F-CCB0-4B97-BAAE-2476F06164FA}" type="pres">
      <dgm:prSet presAssocID="{02C617BB-39C0-4D4D-926C-346B2300D5EE}" presName="LevelTwoTextNode" presStyleLbl="node2" presStyleIdx="1" presStyleCnt="2">
        <dgm:presLayoutVars>
          <dgm:chPref val="3"/>
        </dgm:presLayoutVars>
      </dgm:prSet>
      <dgm:spPr/>
    </dgm:pt>
    <dgm:pt modelId="{42961E6C-5618-41B0-A2DD-F31AB86B2FCD}" type="pres">
      <dgm:prSet presAssocID="{02C617BB-39C0-4D4D-926C-346B2300D5EE}" presName="level3hierChild" presStyleCnt="0"/>
      <dgm:spPr/>
    </dgm:pt>
    <dgm:pt modelId="{4CC61D7E-8A43-4C08-9249-0E3D8407670F}" type="pres">
      <dgm:prSet presAssocID="{C15C29F9-B564-4AB7-B427-DAEA110BD568}" presName="conn2-1" presStyleLbl="parChTrans1D3" presStyleIdx="1" presStyleCnt="2"/>
      <dgm:spPr/>
    </dgm:pt>
    <dgm:pt modelId="{94545EDE-4196-42CA-8B6B-CAC9C11C4BBF}" type="pres">
      <dgm:prSet presAssocID="{C15C29F9-B564-4AB7-B427-DAEA110BD568}" presName="connTx" presStyleLbl="parChTrans1D3" presStyleIdx="1" presStyleCnt="2"/>
      <dgm:spPr/>
    </dgm:pt>
    <dgm:pt modelId="{B4FE9014-91B4-4210-844F-9E3F68835DE6}" type="pres">
      <dgm:prSet presAssocID="{67252200-BBBC-4FFD-9483-C2157C572E9C}" presName="root2" presStyleCnt="0"/>
      <dgm:spPr/>
    </dgm:pt>
    <dgm:pt modelId="{4A87D826-4635-4360-A8FF-8A4DF9EC0213}" type="pres">
      <dgm:prSet presAssocID="{67252200-BBBC-4FFD-9483-C2157C572E9C}" presName="LevelTwoTextNode" presStyleLbl="node3" presStyleIdx="1" presStyleCnt="2">
        <dgm:presLayoutVars>
          <dgm:chPref val="3"/>
        </dgm:presLayoutVars>
      </dgm:prSet>
      <dgm:spPr/>
    </dgm:pt>
    <dgm:pt modelId="{B93B59E2-5A96-4DDA-AC63-12C2ACF2F994}" type="pres">
      <dgm:prSet presAssocID="{67252200-BBBC-4FFD-9483-C2157C572E9C}" presName="level3hierChild" presStyleCnt="0"/>
      <dgm:spPr/>
    </dgm:pt>
  </dgm:ptLst>
  <dgm:cxnLst>
    <dgm:cxn modelId="{95E6360B-3FAE-4065-932C-AEE6CAABB20D}" type="presOf" srcId="{C15C29F9-B564-4AB7-B427-DAEA110BD568}" destId="{94545EDE-4196-42CA-8B6B-CAC9C11C4BBF}" srcOrd="1" destOrd="0" presId="urn:microsoft.com/office/officeart/2005/8/layout/hierarchy2"/>
    <dgm:cxn modelId="{F6B2D816-6A5D-4582-B98A-DA0C0F70B3FC}" type="presOf" srcId="{F0C61E88-0B54-4074-A4D2-EC230769A025}" destId="{76661F90-ABF7-471C-8997-E8159E7B9963}" srcOrd="0" destOrd="0" presId="urn:microsoft.com/office/officeart/2005/8/layout/hierarchy2"/>
    <dgm:cxn modelId="{AF627E19-DE27-47C5-B0E8-C8C0DC69A0A9}" type="presOf" srcId="{4FC38433-11BE-4AF5-8505-303283853BC8}" destId="{5024590D-A02E-4804-B2C5-BC0A09877CD5}" srcOrd="1" destOrd="0" presId="urn:microsoft.com/office/officeart/2005/8/layout/hierarchy2"/>
    <dgm:cxn modelId="{20C24C1A-1FBD-4D53-BE0C-43D390AC4FA6}" srcId="{F029E1C3-72DF-48F1-9631-17DB5B5D1633}" destId="{02C617BB-39C0-4D4D-926C-346B2300D5EE}" srcOrd="1" destOrd="0" parTransId="{4FC38433-11BE-4AF5-8505-303283853BC8}" sibTransId="{6B1EA9AE-B06A-44FE-9339-9587014682C0}"/>
    <dgm:cxn modelId="{7F5C541E-1D62-41DF-A1C8-2DF2800BFDE2}" type="presOf" srcId="{02C617BB-39C0-4D4D-926C-346B2300D5EE}" destId="{A349574F-CCB0-4B97-BAAE-2476F06164FA}" srcOrd="0" destOrd="0" presId="urn:microsoft.com/office/officeart/2005/8/layout/hierarchy2"/>
    <dgm:cxn modelId="{A7464A22-8A91-4A2B-B9A8-89263517A632}" type="presOf" srcId="{4FC38433-11BE-4AF5-8505-303283853BC8}" destId="{EA3FB1D7-CF59-4B23-BCDA-D3D091368627}" srcOrd="0" destOrd="0" presId="urn:microsoft.com/office/officeart/2005/8/layout/hierarchy2"/>
    <dgm:cxn modelId="{72D1FD39-88C4-42EE-80D5-0AACAE02C335}" type="presOf" srcId="{06ADBE50-8CAC-441A-8A79-E9BE2E5D306D}" destId="{AE6AB62B-A830-4CD9-8A17-88BF5D81C9DA}" srcOrd="0" destOrd="0" presId="urn:microsoft.com/office/officeart/2005/8/layout/hierarchy2"/>
    <dgm:cxn modelId="{5985AF61-FBBB-48C8-BB85-995D895C5D40}" type="presOf" srcId="{F0C61E88-0B54-4074-A4D2-EC230769A025}" destId="{3C7682EB-06B3-4748-8CC6-90381EEFF154}" srcOrd="1" destOrd="0" presId="urn:microsoft.com/office/officeart/2005/8/layout/hierarchy2"/>
    <dgm:cxn modelId="{B8CC4845-58EC-4F5D-B4AD-549ADF8ADE3B}" type="presOf" srcId="{F029E1C3-72DF-48F1-9631-17DB5B5D1633}" destId="{BCB22FC7-4AB4-412A-A2B8-1FE8B87CE8BF}" srcOrd="0" destOrd="0" presId="urn:microsoft.com/office/officeart/2005/8/layout/hierarchy2"/>
    <dgm:cxn modelId="{B119BD68-F15E-4335-986B-4F6BB1942976}" type="presOf" srcId="{4FBD1121-FED2-4A81-AA8A-E0AD684D456B}" destId="{4A9509CF-F245-4FF3-89FB-D214C0E006A2}" srcOrd="0" destOrd="0" presId="urn:microsoft.com/office/officeart/2005/8/layout/hierarchy2"/>
    <dgm:cxn modelId="{302F0B49-223E-4FD0-B355-29D42C6C353F}" type="presOf" srcId="{C3D1FDCD-26F8-43A2-9B64-4D6AB0E63086}" destId="{CA2CA978-F5F3-4AC6-B755-574FD09F3CA0}" srcOrd="0" destOrd="0" presId="urn:microsoft.com/office/officeart/2005/8/layout/hierarchy2"/>
    <dgm:cxn modelId="{29849F6E-775F-46B2-AEC0-699C99C287F0}" srcId="{F029E1C3-72DF-48F1-9631-17DB5B5D1633}" destId="{06ADBE50-8CAC-441A-8A79-E9BE2E5D306D}" srcOrd="0" destOrd="0" parTransId="{F0C61E88-0B54-4074-A4D2-EC230769A025}" sibTransId="{7F813ACC-BFED-4CC9-8311-140F2CB71AC6}"/>
    <dgm:cxn modelId="{F3673187-9248-40F5-BA09-BFED33564467}" type="presOf" srcId="{C15C29F9-B564-4AB7-B427-DAEA110BD568}" destId="{4CC61D7E-8A43-4C08-9249-0E3D8407670F}" srcOrd="0" destOrd="0" presId="urn:microsoft.com/office/officeart/2005/8/layout/hierarchy2"/>
    <dgm:cxn modelId="{ABE41B96-F001-4A1B-989F-6386943E6850}" type="presOf" srcId="{67252200-BBBC-4FFD-9483-C2157C572E9C}" destId="{4A87D826-4635-4360-A8FF-8A4DF9EC0213}" srcOrd="0" destOrd="0" presId="urn:microsoft.com/office/officeart/2005/8/layout/hierarchy2"/>
    <dgm:cxn modelId="{785B24B1-F8E0-4498-BC7D-2C8507C1B953}" type="presOf" srcId="{556C959B-E7A5-488F-B21C-33406F2FA4AA}" destId="{E0D599B5-C005-4B9C-9920-2089AB7C50BC}" srcOrd="0" destOrd="0" presId="urn:microsoft.com/office/officeart/2005/8/layout/hierarchy2"/>
    <dgm:cxn modelId="{F0AD2BBF-A7DB-4242-BC19-DCD32F2DDA55}" srcId="{4FBD1121-FED2-4A81-AA8A-E0AD684D456B}" destId="{F029E1C3-72DF-48F1-9631-17DB5B5D1633}" srcOrd="0" destOrd="0" parTransId="{73BA4DF7-CB17-4721-A714-1DDED6ABE4AE}" sibTransId="{5473FF8E-2CDC-4C94-8593-9D33E55E8A4B}"/>
    <dgm:cxn modelId="{C49877E3-8DA9-4E31-852F-29B381E3A49E}" srcId="{02C617BB-39C0-4D4D-926C-346B2300D5EE}" destId="{67252200-BBBC-4FFD-9483-C2157C572E9C}" srcOrd="0" destOrd="0" parTransId="{C15C29F9-B564-4AB7-B427-DAEA110BD568}" sibTransId="{64BFE3EE-2479-4CDA-85B1-99BB9683372E}"/>
    <dgm:cxn modelId="{02A0FAE5-06DA-4417-B708-7BA45F98336E}" type="presOf" srcId="{556C959B-E7A5-488F-B21C-33406F2FA4AA}" destId="{5A9C8D27-CCCA-476C-B06F-BCFB7D98F4C4}" srcOrd="1" destOrd="0" presId="urn:microsoft.com/office/officeart/2005/8/layout/hierarchy2"/>
    <dgm:cxn modelId="{049F2DEB-CDA2-49D5-B043-053312333173}" srcId="{06ADBE50-8CAC-441A-8A79-E9BE2E5D306D}" destId="{C3D1FDCD-26F8-43A2-9B64-4D6AB0E63086}" srcOrd="0" destOrd="0" parTransId="{556C959B-E7A5-488F-B21C-33406F2FA4AA}" sibTransId="{91D63E3A-1098-48A3-93DB-D7D6F932EC61}"/>
    <dgm:cxn modelId="{1AC6DF0B-5CBE-4854-9C27-A61FFD96D706}" type="presParOf" srcId="{4A9509CF-F245-4FF3-89FB-D214C0E006A2}" destId="{E5AC6FCD-FD7C-421F-A280-9366649A7EDB}" srcOrd="0" destOrd="0" presId="urn:microsoft.com/office/officeart/2005/8/layout/hierarchy2"/>
    <dgm:cxn modelId="{BCCA0A0C-9FFE-4596-9DC6-4C0DACEA75B1}" type="presParOf" srcId="{E5AC6FCD-FD7C-421F-A280-9366649A7EDB}" destId="{BCB22FC7-4AB4-412A-A2B8-1FE8B87CE8BF}" srcOrd="0" destOrd="0" presId="urn:microsoft.com/office/officeart/2005/8/layout/hierarchy2"/>
    <dgm:cxn modelId="{48EAC68C-1C55-4881-9495-668508D40EA3}" type="presParOf" srcId="{E5AC6FCD-FD7C-421F-A280-9366649A7EDB}" destId="{39BF9096-0CC9-4DDA-87ED-94173ECA62C6}" srcOrd="1" destOrd="0" presId="urn:microsoft.com/office/officeart/2005/8/layout/hierarchy2"/>
    <dgm:cxn modelId="{015446B7-B6B7-47EB-8F35-F6472850DA7D}" type="presParOf" srcId="{39BF9096-0CC9-4DDA-87ED-94173ECA62C6}" destId="{76661F90-ABF7-471C-8997-E8159E7B9963}" srcOrd="0" destOrd="0" presId="urn:microsoft.com/office/officeart/2005/8/layout/hierarchy2"/>
    <dgm:cxn modelId="{57E927AF-1C55-4984-86E4-C3AAFAC9C37E}" type="presParOf" srcId="{76661F90-ABF7-471C-8997-E8159E7B9963}" destId="{3C7682EB-06B3-4748-8CC6-90381EEFF154}" srcOrd="0" destOrd="0" presId="urn:microsoft.com/office/officeart/2005/8/layout/hierarchy2"/>
    <dgm:cxn modelId="{C9C39183-6476-4FEB-B05D-2D0DC0EB93F7}" type="presParOf" srcId="{39BF9096-0CC9-4DDA-87ED-94173ECA62C6}" destId="{A3ABC4B2-3980-4613-824F-4E191EFA767B}" srcOrd="1" destOrd="0" presId="urn:microsoft.com/office/officeart/2005/8/layout/hierarchy2"/>
    <dgm:cxn modelId="{E58D876E-E675-4399-852F-FE11C8AB825F}" type="presParOf" srcId="{A3ABC4B2-3980-4613-824F-4E191EFA767B}" destId="{AE6AB62B-A830-4CD9-8A17-88BF5D81C9DA}" srcOrd="0" destOrd="0" presId="urn:microsoft.com/office/officeart/2005/8/layout/hierarchy2"/>
    <dgm:cxn modelId="{AD12E1E4-3C05-46EC-A8B6-63012FEEF242}" type="presParOf" srcId="{A3ABC4B2-3980-4613-824F-4E191EFA767B}" destId="{49C80182-DF4E-4020-98A6-1F5BD7E05C4D}" srcOrd="1" destOrd="0" presId="urn:microsoft.com/office/officeart/2005/8/layout/hierarchy2"/>
    <dgm:cxn modelId="{E73C830C-ADD7-465B-A30E-4FDDBACF893A}" type="presParOf" srcId="{49C80182-DF4E-4020-98A6-1F5BD7E05C4D}" destId="{E0D599B5-C005-4B9C-9920-2089AB7C50BC}" srcOrd="0" destOrd="0" presId="urn:microsoft.com/office/officeart/2005/8/layout/hierarchy2"/>
    <dgm:cxn modelId="{9DFC8837-D828-40FA-A8F5-6769C80417B0}" type="presParOf" srcId="{E0D599B5-C005-4B9C-9920-2089AB7C50BC}" destId="{5A9C8D27-CCCA-476C-B06F-BCFB7D98F4C4}" srcOrd="0" destOrd="0" presId="urn:microsoft.com/office/officeart/2005/8/layout/hierarchy2"/>
    <dgm:cxn modelId="{9768A2FC-EDBF-4FFF-9810-FCBCA6738EE4}" type="presParOf" srcId="{49C80182-DF4E-4020-98A6-1F5BD7E05C4D}" destId="{6D38F991-7012-4B27-9D25-033403F16C00}" srcOrd="1" destOrd="0" presId="urn:microsoft.com/office/officeart/2005/8/layout/hierarchy2"/>
    <dgm:cxn modelId="{D9989BED-F595-4D42-BD96-88F01FF48A88}" type="presParOf" srcId="{6D38F991-7012-4B27-9D25-033403F16C00}" destId="{CA2CA978-F5F3-4AC6-B755-574FD09F3CA0}" srcOrd="0" destOrd="0" presId="urn:microsoft.com/office/officeart/2005/8/layout/hierarchy2"/>
    <dgm:cxn modelId="{98C28E14-975C-4139-BC2D-3D88DB5D6C71}" type="presParOf" srcId="{6D38F991-7012-4B27-9D25-033403F16C00}" destId="{57BEC95B-5462-4596-A0F1-82F7B3ADD90C}" srcOrd="1" destOrd="0" presId="urn:microsoft.com/office/officeart/2005/8/layout/hierarchy2"/>
    <dgm:cxn modelId="{31BE3A13-C328-4DE0-8974-0E1521FAB79A}" type="presParOf" srcId="{39BF9096-0CC9-4DDA-87ED-94173ECA62C6}" destId="{EA3FB1D7-CF59-4B23-BCDA-D3D091368627}" srcOrd="2" destOrd="0" presId="urn:microsoft.com/office/officeart/2005/8/layout/hierarchy2"/>
    <dgm:cxn modelId="{94ECA36F-1CEB-4E75-9347-C291D2023179}" type="presParOf" srcId="{EA3FB1D7-CF59-4B23-BCDA-D3D091368627}" destId="{5024590D-A02E-4804-B2C5-BC0A09877CD5}" srcOrd="0" destOrd="0" presId="urn:microsoft.com/office/officeart/2005/8/layout/hierarchy2"/>
    <dgm:cxn modelId="{269918AD-4AA4-4102-8D6E-919B59F39934}" type="presParOf" srcId="{39BF9096-0CC9-4DDA-87ED-94173ECA62C6}" destId="{F1E8687F-D6C4-4886-9C36-784FF659A401}" srcOrd="3" destOrd="0" presId="urn:microsoft.com/office/officeart/2005/8/layout/hierarchy2"/>
    <dgm:cxn modelId="{061F52DF-68CE-48F0-83AF-0CF6DFC76450}" type="presParOf" srcId="{F1E8687F-D6C4-4886-9C36-784FF659A401}" destId="{A349574F-CCB0-4B97-BAAE-2476F06164FA}" srcOrd="0" destOrd="0" presId="urn:microsoft.com/office/officeart/2005/8/layout/hierarchy2"/>
    <dgm:cxn modelId="{EC756BB7-3142-43CC-BEC0-D47FEB15A882}" type="presParOf" srcId="{F1E8687F-D6C4-4886-9C36-784FF659A401}" destId="{42961E6C-5618-41B0-A2DD-F31AB86B2FCD}" srcOrd="1" destOrd="0" presId="urn:microsoft.com/office/officeart/2005/8/layout/hierarchy2"/>
    <dgm:cxn modelId="{9E911C64-FB6A-405E-9DE1-EE4FD2CB37D8}" type="presParOf" srcId="{42961E6C-5618-41B0-A2DD-F31AB86B2FCD}" destId="{4CC61D7E-8A43-4C08-9249-0E3D8407670F}" srcOrd="0" destOrd="0" presId="urn:microsoft.com/office/officeart/2005/8/layout/hierarchy2"/>
    <dgm:cxn modelId="{6C1EB1C0-E2DF-4838-AA88-AB0B87142B1A}" type="presParOf" srcId="{4CC61D7E-8A43-4C08-9249-0E3D8407670F}" destId="{94545EDE-4196-42CA-8B6B-CAC9C11C4BBF}" srcOrd="0" destOrd="0" presId="urn:microsoft.com/office/officeart/2005/8/layout/hierarchy2"/>
    <dgm:cxn modelId="{693E2FFA-E231-4649-A060-1F11AEA98DC8}" type="presParOf" srcId="{42961E6C-5618-41B0-A2DD-F31AB86B2FCD}" destId="{B4FE9014-91B4-4210-844F-9E3F68835DE6}" srcOrd="1" destOrd="0" presId="urn:microsoft.com/office/officeart/2005/8/layout/hierarchy2"/>
    <dgm:cxn modelId="{B4E8B912-4A69-46EA-BECF-993989BF1881}" type="presParOf" srcId="{B4FE9014-91B4-4210-844F-9E3F68835DE6}" destId="{4A87D826-4635-4360-A8FF-8A4DF9EC0213}" srcOrd="0" destOrd="0" presId="urn:microsoft.com/office/officeart/2005/8/layout/hierarchy2"/>
    <dgm:cxn modelId="{9910D72D-F95F-4608-B855-18ECFD84D344}" type="presParOf" srcId="{B4FE9014-91B4-4210-844F-9E3F68835DE6}" destId="{B93B59E2-5A96-4DDA-AC63-12C2ACF2F99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0B913B-36BE-46CF-A9C3-F9CC068F80E6}" type="doc">
      <dgm:prSet loTypeId="urn:microsoft.com/office/officeart/2005/8/layout/chevron1" loCatId="process" qsTypeId="urn:microsoft.com/office/officeart/2005/8/quickstyle/simple1" qsCatId="simple" csTypeId="urn:microsoft.com/office/officeart/2005/8/colors/colorful4" csCatId="colorful" phldr="1"/>
      <dgm:spPr/>
    </dgm:pt>
    <dgm:pt modelId="{6BFDEB78-27E4-4665-850F-62504EF86BC7}">
      <dgm:prSet phldrT="[Texto]"/>
      <dgm:spPr/>
      <dgm:t>
        <a:bodyPr/>
        <a:lstStyle/>
        <a:p>
          <a:r>
            <a:rPr lang="es-MX" dirty="0">
              <a:latin typeface="Calibri" panose="020F0502020204030204" pitchFamily="34" charset="0"/>
              <a:ea typeface="Calibri" panose="020F0502020204030204" pitchFamily="34" charset="0"/>
              <a:cs typeface="Calibri" panose="020F0502020204030204" pitchFamily="34" charset="0"/>
            </a:rPr>
            <a:t>T. IV, CAP. II, S I</a:t>
          </a:r>
        </a:p>
        <a:p>
          <a:r>
            <a:rPr lang="es-MX" dirty="0">
              <a:latin typeface="Calibri" panose="020F0502020204030204" pitchFamily="34" charset="0"/>
              <a:ea typeface="Calibri" panose="020F0502020204030204" pitchFamily="34" charset="0"/>
              <a:cs typeface="Calibri" panose="020F0502020204030204" pitchFamily="34" charset="0"/>
            </a:rPr>
            <a:t>T. IV, CAP III </a:t>
          </a:r>
        </a:p>
      </dgm:t>
    </dgm:pt>
    <dgm:pt modelId="{ACB8042F-CD49-439F-A98E-10112BB7290A}" type="parTrans" cxnId="{17B7B798-1BE3-4B80-AF11-55C07D136EF8}">
      <dgm:prSet/>
      <dgm:spPr/>
      <dgm:t>
        <a:bodyPr/>
        <a:lstStyle/>
        <a:p>
          <a:endParaRPr lang="es-MX">
            <a:latin typeface="Calibri" panose="020F0502020204030204" pitchFamily="34" charset="0"/>
            <a:ea typeface="Calibri" panose="020F0502020204030204" pitchFamily="34" charset="0"/>
            <a:cs typeface="Calibri" panose="020F0502020204030204" pitchFamily="34" charset="0"/>
          </a:endParaRPr>
        </a:p>
      </dgm:t>
    </dgm:pt>
    <dgm:pt modelId="{B7BC7DD2-D487-44B4-B9E4-219AFAF40AC5}" type="sibTrans" cxnId="{17B7B798-1BE3-4B80-AF11-55C07D136EF8}">
      <dgm:prSet/>
      <dgm:spPr/>
      <dgm:t>
        <a:bodyPr/>
        <a:lstStyle/>
        <a:p>
          <a:endParaRPr lang="es-MX">
            <a:latin typeface="Calibri" panose="020F0502020204030204" pitchFamily="34" charset="0"/>
            <a:ea typeface="Calibri" panose="020F0502020204030204" pitchFamily="34" charset="0"/>
            <a:cs typeface="Calibri" panose="020F0502020204030204" pitchFamily="34" charset="0"/>
          </a:endParaRPr>
        </a:p>
      </dgm:t>
    </dgm:pt>
    <dgm:pt modelId="{BDEB2AA3-5077-4E50-B920-080A2C06785E}">
      <dgm:prSet phldrT="[Texto]"/>
      <dgm:spPr/>
      <dgm:t>
        <a:bodyPr/>
        <a:lstStyle/>
        <a:p>
          <a:r>
            <a:rPr lang="es-MX" dirty="0">
              <a:latin typeface="Calibri" panose="020F0502020204030204" pitchFamily="34" charset="0"/>
              <a:ea typeface="Calibri" panose="020F0502020204030204" pitchFamily="34" charset="0"/>
              <a:cs typeface="Calibri" panose="020F0502020204030204" pitchFamily="34" charset="0"/>
            </a:rPr>
            <a:t>DESDE EL INICIO DEL EJERCICIO QUE CORRESPONDA</a:t>
          </a:r>
        </a:p>
      </dgm:t>
    </dgm:pt>
    <dgm:pt modelId="{2ECDB51C-1A9E-473E-BE1F-F2B127BCA567}" type="parTrans" cxnId="{C6791CAD-C161-45EB-B603-22F499C6C851}">
      <dgm:prSet/>
      <dgm:spPr/>
      <dgm:t>
        <a:bodyPr/>
        <a:lstStyle/>
        <a:p>
          <a:endParaRPr lang="es-MX">
            <a:latin typeface="Calibri" panose="020F0502020204030204" pitchFamily="34" charset="0"/>
            <a:ea typeface="Calibri" panose="020F0502020204030204" pitchFamily="34" charset="0"/>
            <a:cs typeface="Calibri" panose="020F0502020204030204" pitchFamily="34" charset="0"/>
          </a:endParaRPr>
        </a:p>
      </dgm:t>
    </dgm:pt>
    <dgm:pt modelId="{CB5361D1-27C7-49E4-A172-40D101E4ED40}" type="sibTrans" cxnId="{C6791CAD-C161-45EB-B603-22F499C6C851}">
      <dgm:prSet/>
      <dgm:spPr/>
      <dgm:t>
        <a:bodyPr/>
        <a:lstStyle/>
        <a:p>
          <a:endParaRPr lang="es-MX">
            <a:latin typeface="Calibri" panose="020F0502020204030204" pitchFamily="34" charset="0"/>
            <a:ea typeface="Calibri" panose="020F0502020204030204" pitchFamily="34" charset="0"/>
            <a:cs typeface="Calibri" panose="020F0502020204030204" pitchFamily="34" charset="0"/>
          </a:endParaRPr>
        </a:p>
      </dgm:t>
    </dgm:pt>
    <dgm:pt modelId="{1E8B5CA5-EDBF-4CA9-9F79-05846E3BAE1B}" type="pres">
      <dgm:prSet presAssocID="{1B0B913B-36BE-46CF-A9C3-F9CC068F80E6}" presName="Name0" presStyleCnt="0">
        <dgm:presLayoutVars>
          <dgm:dir/>
          <dgm:animLvl val="lvl"/>
          <dgm:resizeHandles val="exact"/>
        </dgm:presLayoutVars>
      </dgm:prSet>
      <dgm:spPr/>
    </dgm:pt>
    <dgm:pt modelId="{1E4C047D-DB90-49B1-A656-DC1DFFC14785}" type="pres">
      <dgm:prSet presAssocID="{6BFDEB78-27E4-4665-850F-62504EF86BC7}" presName="parTxOnly" presStyleLbl="node1" presStyleIdx="0" presStyleCnt="2">
        <dgm:presLayoutVars>
          <dgm:chMax val="0"/>
          <dgm:chPref val="0"/>
          <dgm:bulletEnabled val="1"/>
        </dgm:presLayoutVars>
      </dgm:prSet>
      <dgm:spPr/>
    </dgm:pt>
    <dgm:pt modelId="{269916B4-2577-416B-959A-28674A7B8858}" type="pres">
      <dgm:prSet presAssocID="{B7BC7DD2-D487-44B4-B9E4-219AFAF40AC5}" presName="parTxOnlySpace" presStyleCnt="0"/>
      <dgm:spPr/>
    </dgm:pt>
    <dgm:pt modelId="{730F0C6F-CBCA-4917-87F7-702E841EA5D5}" type="pres">
      <dgm:prSet presAssocID="{BDEB2AA3-5077-4E50-B920-080A2C06785E}" presName="parTxOnly" presStyleLbl="node1" presStyleIdx="1" presStyleCnt="2">
        <dgm:presLayoutVars>
          <dgm:chMax val="0"/>
          <dgm:chPref val="0"/>
          <dgm:bulletEnabled val="1"/>
        </dgm:presLayoutVars>
      </dgm:prSet>
      <dgm:spPr/>
    </dgm:pt>
  </dgm:ptLst>
  <dgm:cxnLst>
    <dgm:cxn modelId="{6C924B2E-EE35-4CE6-9168-4534D9BFB095}" type="presOf" srcId="{BDEB2AA3-5077-4E50-B920-080A2C06785E}" destId="{730F0C6F-CBCA-4917-87F7-702E841EA5D5}" srcOrd="0" destOrd="0" presId="urn:microsoft.com/office/officeart/2005/8/layout/chevron1"/>
    <dgm:cxn modelId="{49B35F59-4EDC-4577-82D4-CEDFC88F7DFE}" type="presOf" srcId="{1B0B913B-36BE-46CF-A9C3-F9CC068F80E6}" destId="{1E8B5CA5-EDBF-4CA9-9F79-05846E3BAE1B}" srcOrd="0" destOrd="0" presId="urn:microsoft.com/office/officeart/2005/8/layout/chevron1"/>
    <dgm:cxn modelId="{EC001281-480C-4ADA-9894-60F01A2933DA}" type="presOf" srcId="{6BFDEB78-27E4-4665-850F-62504EF86BC7}" destId="{1E4C047D-DB90-49B1-A656-DC1DFFC14785}" srcOrd="0" destOrd="0" presId="urn:microsoft.com/office/officeart/2005/8/layout/chevron1"/>
    <dgm:cxn modelId="{17B7B798-1BE3-4B80-AF11-55C07D136EF8}" srcId="{1B0B913B-36BE-46CF-A9C3-F9CC068F80E6}" destId="{6BFDEB78-27E4-4665-850F-62504EF86BC7}" srcOrd="0" destOrd="0" parTransId="{ACB8042F-CD49-439F-A98E-10112BB7290A}" sibTransId="{B7BC7DD2-D487-44B4-B9E4-219AFAF40AC5}"/>
    <dgm:cxn modelId="{C6791CAD-C161-45EB-B603-22F499C6C851}" srcId="{1B0B913B-36BE-46CF-A9C3-F9CC068F80E6}" destId="{BDEB2AA3-5077-4E50-B920-080A2C06785E}" srcOrd="1" destOrd="0" parTransId="{2ECDB51C-1A9E-473E-BE1F-F2B127BCA567}" sibTransId="{CB5361D1-27C7-49E4-A172-40D101E4ED40}"/>
    <dgm:cxn modelId="{BACC5D5B-9DCD-4970-ACD2-35B0BFB7D296}" type="presParOf" srcId="{1E8B5CA5-EDBF-4CA9-9F79-05846E3BAE1B}" destId="{1E4C047D-DB90-49B1-A656-DC1DFFC14785}" srcOrd="0" destOrd="0" presId="urn:microsoft.com/office/officeart/2005/8/layout/chevron1"/>
    <dgm:cxn modelId="{E35ADE4D-F019-4037-969A-30AEB728772F}" type="presParOf" srcId="{1E8B5CA5-EDBF-4CA9-9F79-05846E3BAE1B}" destId="{269916B4-2577-416B-959A-28674A7B8858}" srcOrd="1" destOrd="0" presId="urn:microsoft.com/office/officeart/2005/8/layout/chevron1"/>
    <dgm:cxn modelId="{7B70CCC8-D647-418C-8552-9228B2745170}" type="presParOf" srcId="{1E8B5CA5-EDBF-4CA9-9F79-05846E3BAE1B}" destId="{730F0C6F-CBCA-4917-87F7-702E841EA5D5}"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0B913B-36BE-46CF-A9C3-F9CC068F80E6}" type="doc">
      <dgm:prSet loTypeId="urn:microsoft.com/office/officeart/2005/8/layout/chevron1" loCatId="process" qsTypeId="urn:microsoft.com/office/officeart/2005/8/quickstyle/simple1" qsCatId="simple" csTypeId="urn:microsoft.com/office/officeart/2005/8/colors/colorful4" csCatId="colorful" phldr="1"/>
      <dgm:spPr/>
    </dgm:pt>
    <dgm:pt modelId="{6BFDEB78-27E4-4665-850F-62504EF86BC7}">
      <dgm:prSet phldrT="[Texto]"/>
      <dgm:spPr>
        <a:noFill/>
      </dgm:spPr>
      <dgm:t>
        <a:bodyPr/>
        <a:lstStyle/>
        <a:p>
          <a:endParaRPr lang="es-MX" dirty="0"/>
        </a:p>
      </dgm:t>
    </dgm:pt>
    <dgm:pt modelId="{ACB8042F-CD49-439F-A98E-10112BB7290A}" type="parTrans" cxnId="{17B7B798-1BE3-4B80-AF11-55C07D136EF8}">
      <dgm:prSet/>
      <dgm:spPr/>
      <dgm:t>
        <a:bodyPr/>
        <a:lstStyle/>
        <a:p>
          <a:endParaRPr lang="es-MX"/>
        </a:p>
      </dgm:t>
    </dgm:pt>
    <dgm:pt modelId="{B7BC7DD2-D487-44B4-B9E4-219AFAF40AC5}" type="sibTrans" cxnId="{17B7B798-1BE3-4B80-AF11-55C07D136EF8}">
      <dgm:prSet/>
      <dgm:spPr/>
      <dgm:t>
        <a:bodyPr/>
        <a:lstStyle/>
        <a:p>
          <a:endParaRPr lang="es-MX"/>
        </a:p>
      </dgm:t>
    </dgm:pt>
    <dgm:pt modelId="{BDEB2AA3-5077-4E50-B920-080A2C06785E}">
      <dgm:prSet phldrT="[Texto]"/>
      <dgm:spPr/>
      <dgm:t>
        <a:bodyPr/>
        <a:lstStyle/>
        <a:p>
          <a:r>
            <a:rPr lang="es-MX" dirty="0">
              <a:latin typeface="Calibri" panose="020F0502020204030204" pitchFamily="34" charset="0"/>
              <a:ea typeface="Calibri" panose="020F0502020204030204" pitchFamily="34" charset="0"/>
              <a:cs typeface="Calibri" panose="020F0502020204030204" pitchFamily="34" charset="0"/>
            </a:rPr>
            <a:t>DESDE EL MES EN QUE INICIÓ OPERACIONES</a:t>
          </a:r>
        </a:p>
      </dgm:t>
    </dgm:pt>
    <dgm:pt modelId="{2ECDB51C-1A9E-473E-BE1F-F2B127BCA567}" type="parTrans" cxnId="{C6791CAD-C161-45EB-B603-22F499C6C851}">
      <dgm:prSet/>
      <dgm:spPr/>
      <dgm:t>
        <a:bodyPr/>
        <a:lstStyle/>
        <a:p>
          <a:endParaRPr lang="es-MX"/>
        </a:p>
      </dgm:t>
    </dgm:pt>
    <dgm:pt modelId="{CB5361D1-27C7-49E4-A172-40D101E4ED40}" type="sibTrans" cxnId="{C6791CAD-C161-45EB-B603-22F499C6C851}">
      <dgm:prSet/>
      <dgm:spPr/>
      <dgm:t>
        <a:bodyPr/>
        <a:lstStyle/>
        <a:p>
          <a:endParaRPr lang="es-MX"/>
        </a:p>
      </dgm:t>
    </dgm:pt>
    <dgm:pt modelId="{1E8B5CA5-EDBF-4CA9-9F79-05846E3BAE1B}" type="pres">
      <dgm:prSet presAssocID="{1B0B913B-36BE-46CF-A9C3-F9CC068F80E6}" presName="Name0" presStyleCnt="0">
        <dgm:presLayoutVars>
          <dgm:dir/>
          <dgm:animLvl val="lvl"/>
          <dgm:resizeHandles val="exact"/>
        </dgm:presLayoutVars>
      </dgm:prSet>
      <dgm:spPr/>
    </dgm:pt>
    <dgm:pt modelId="{1E4C047D-DB90-49B1-A656-DC1DFFC14785}" type="pres">
      <dgm:prSet presAssocID="{6BFDEB78-27E4-4665-850F-62504EF86BC7}" presName="parTxOnly" presStyleLbl="node1" presStyleIdx="0" presStyleCnt="2">
        <dgm:presLayoutVars>
          <dgm:chMax val="0"/>
          <dgm:chPref val="0"/>
          <dgm:bulletEnabled val="1"/>
        </dgm:presLayoutVars>
      </dgm:prSet>
      <dgm:spPr/>
    </dgm:pt>
    <dgm:pt modelId="{269916B4-2577-416B-959A-28674A7B8858}" type="pres">
      <dgm:prSet presAssocID="{B7BC7DD2-D487-44B4-B9E4-219AFAF40AC5}" presName="parTxOnlySpace" presStyleCnt="0"/>
      <dgm:spPr/>
    </dgm:pt>
    <dgm:pt modelId="{730F0C6F-CBCA-4917-87F7-702E841EA5D5}" type="pres">
      <dgm:prSet presAssocID="{BDEB2AA3-5077-4E50-B920-080A2C06785E}" presName="parTxOnly" presStyleLbl="node1" presStyleIdx="1" presStyleCnt="2" custLinFactNeighborY="-15499">
        <dgm:presLayoutVars>
          <dgm:chMax val="0"/>
          <dgm:chPref val="0"/>
          <dgm:bulletEnabled val="1"/>
        </dgm:presLayoutVars>
      </dgm:prSet>
      <dgm:spPr/>
    </dgm:pt>
  </dgm:ptLst>
  <dgm:cxnLst>
    <dgm:cxn modelId="{6C924B2E-EE35-4CE6-9168-4534D9BFB095}" type="presOf" srcId="{BDEB2AA3-5077-4E50-B920-080A2C06785E}" destId="{730F0C6F-CBCA-4917-87F7-702E841EA5D5}" srcOrd="0" destOrd="0" presId="urn:microsoft.com/office/officeart/2005/8/layout/chevron1"/>
    <dgm:cxn modelId="{49B35F59-4EDC-4577-82D4-CEDFC88F7DFE}" type="presOf" srcId="{1B0B913B-36BE-46CF-A9C3-F9CC068F80E6}" destId="{1E8B5CA5-EDBF-4CA9-9F79-05846E3BAE1B}" srcOrd="0" destOrd="0" presId="urn:microsoft.com/office/officeart/2005/8/layout/chevron1"/>
    <dgm:cxn modelId="{EC001281-480C-4ADA-9894-60F01A2933DA}" type="presOf" srcId="{6BFDEB78-27E4-4665-850F-62504EF86BC7}" destId="{1E4C047D-DB90-49B1-A656-DC1DFFC14785}" srcOrd="0" destOrd="0" presId="urn:microsoft.com/office/officeart/2005/8/layout/chevron1"/>
    <dgm:cxn modelId="{17B7B798-1BE3-4B80-AF11-55C07D136EF8}" srcId="{1B0B913B-36BE-46CF-A9C3-F9CC068F80E6}" destId="{6BFDEB78-27E4-4665-850F-62504EF86BC7}" srcOrd="0" destOrd="0" parTransId="{ACB8042F-CD49-439F-A98E-10112BB7290A}" sibTransId="{B7BC7DD2-D487-44B4-B9E4-219AFAF40AC5}"/>
    <dgm:cxn modelId="{C6791CAD-C161-45EB-B603-22F499C6C851}" srcId="{1B0B913B-36BE-46CF-A9C3-F9CC068F80E6}" destId="{BDEB2AA3-5077-4E50-B920-080A2C06785E}" srcOrd="1" destOrd="0" parTransId="{2ECDB51C-1A9E-473E-BE1F-F2B127BCA567}" sibTransId="{CB5361D1-27C7-49E4-A172-40D101E4ED40}"/>
    <dgm:cxn modelId="{BACC5D5B-9DCD-4970-ACD2-35B0BFB7D296}" type="presParOf" srcId="{1E8B5CA5-EDBF-4CA9-9F79-05846E3BAE1B}" destId="{1E4C047D-DB90-49B1-A656-DC1DFFC14785}" srcOrd="0" destOrd="0" presId="urn:microsoft.com/office/officeart/2005/8/layout/chevron1"/>
    <dgm:cxn modelId="{E35ADE4D-F019-4037-969A-30AEB728772F}" type="presParOf" srcId="{1E8B5CA5-EDBF-4CA9-9F79-05846E3BAE1B}" destId="{269916B4-2577-416B-959A-28674A7B8858}" srcOrd="1" destOrd="0" presId="urn:microsoft.com/office/officeart/2005/8/layout/chevron1"/>
    <dgm:cxn modelId="{7B70CCC8-D647-418C-8552-9228B2745170}" type="presParOf" srcId="{1E8B5CA5-EDBF-4CA9-9F79-05846E3BAE1B}" destId="{730F0C6F-CBCA-4917-87F7-702E841EA5D5}"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3F990-4A96-4F3D-98D4-3BB0CD6AA529}">
      <dsp:nvSpPr>
        <dsp:cNvPr id="0" name=""/>
        <dsp:cNvSpPr/>
      </dsp:nvSpPr>
      <dsp:spPr>
        <a:xfrm>
          <a:off x="6172" y="3027137"/>
          <a:ext cx="3210713" cy="803723"/>
        </a:xfrm>
        <a:prstGeom prst="roundRect">
          <a:avLst>
            <a:gd name="adj" fmla="val 1000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INDICADORES</a:t>
          </a:r>
        </a:p>
      </dsp:txBody>
      <dsp:txXfrm>
        <a:off x="29712" y="3050677"/>
        <a:ext cx="3163633" cy="756643"/>
      </dsp:txXfrm>
    </dsp:sp>
    <dsp:sp modelId="{E8A919D4-1CD0-47C3-A89A-1D849462EF13}">
      <dsp:nvSpPr>
        <dsp:cNvPr id="0" name=""/>
        <dsp:cNvSpPr/>
      </dsp:nvSpPr>
      <dsp:spPr>
        <a:xfrm rot="17051003">
          <a:off x="2226314" y="2146387"/>
          <a:ext cx="2624122" cy="21095"/>
        </a:xfrm>
        <a:custGeom>
          <a:avLst/>
          <a:gdLst/>
          <a:ahLst/>
          <a:cxnLst/>
          <a:rect l="0" t="0" r="0" b="0"/>
          <a:pathLst>
            <a:path>
              <a:moveTo>
                <a:pt x="0" y="10547"/>
              </a:moveTo>
              <a:lnTo>
                <a:pt x="2624122" y="105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3472772" y="2091331"/>
        <a:ext cx="131206" cy="131206"/>
      </dsp:txXfrm>
    </dsp:sp>
    <dsp:sp modelId="{FC893755-6A80-4C76-B2FB-5DC11CB21011}">
      <dsp:nvSpPr>
        <dsp:cNvPr id="0" name=""/>
        <dsp:cNvSpPr/>
      </dsp:nvSpPr>
      <dsp:spPr>
        <a:xfrm>
          <a:off x="3859864" y="483008"/>
          <a:ext cx="1607446" cy="803723"/>
        </a:xfrm>
        <a:prstGeom prst="roundRect">
          <a:avLst>
            <a:gd name="adj" fmla="val 10000"/>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TIPO DE CAMBIO</a:t>
          </a:r>
        </a:p>
      </dsp:txBody>
      <dsp:txXfrm>
        <a:off x="3883404" y="506548"/>
        <a:ext cx="1560366" cy="756643"/>
      </dsp:txXfrm>
    </dsp:sp>
    <dsp:sp modelId="{E376173F-A48B-4AFB-B972-B3DCD6C2DD83}">
      <dsp:nvSpPr>
        <dsp:cNvPr id="0" name=""/>
        <dsp:cNvSpPr/>
      </dsp:nvSpPr>
      <dsp:spPr>
        <a:xfrm>
          <a:off x="5467311" y="874322"/>
          <a:ext cx="642978" cy="21095"/>
        </a:xfrm>
        <a:custGeom>
          <a:avLst/>
          <a:gdLst/>
          <a:ahLst/>
          <a:cxnLst/>
          <a:rect l="0" t="0" r="0" b="0"/>
          <a:pathLst>
            <a:path>
              <a:moveTo>
                <a:pt x="0" y="10547"/>
              </a:moveTo>
              <a:lnTo>
                <a:pt x="642978" y="105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5772726" y="868795"/>
        <a:ext cx="32148" cy="32148"/>
      </dsp:txXfrm>
    </dsp:sp>
    <dsp:sp modelId="{40A017C2-FB5A-4027-B2F2-D3AC60061B52}">
      <dsp:nvSpPr>
        <dsp:cNvPr id="0" name=""/>
        <dsp:cNvSpPr/>
      </dsp:nvSpPr>
      <dsp:spPr>
        <a:xfrm>
          <a:off x="6110289" y="483008"/>
          <a:ext cx="1607446" cy="80372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$20.6</a:t>
          </a:r>
        </a:p>
      </dsp:txBody>
      <dsp:txXfrm>
        <a:off x="6133829" y="506548"/>
        <a:ext cx="1560366" cy="756643"/>
      </dsp:txXfrm>
    </dsp:sp>
    <dsp:sp modelId="{F6BADE7D-9090-46E2-8B5C-F9B8D5CDB734}">
      <dsp:nvSpPr>
        <dsp:cNvPr id="0" name=""/>
        <dsp:cNvSpPr/>
      </dsp:nvSpPr>
      <dsp:spPr>
        <a:xfrm rot="17589553">
          <a:off x="2720934" y="2666884"/>
          <a:ext cx="1634881" cy="21095"/>
        </a:xfrm>
        <a:custGeom>
          <a:avLst/>
          <a:gdLst/>
          <a:ahLst/>
          <a:cxnLst/>
          <a:rect l="0" t="0" r="0" b="0"/>
          <a:pathLst>
            <a:path>
              <a:moveTo>
                <a:pt x="0" y="10547"/>
              </a:moveTo>
              <a:lnTo>
                <a:pt x="1634881" y="105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3497503" y="2636559"/>
        <a:ext cx="81744" cy="81744"/>
      </dsp:txXfrm>
    </dsp:sp>
    <dsp:sp modelId="{448AF4F2-23FB-41E7-8E89-71F2864969BC}">
      <dsp:nvSpPr>
        <dsp:cNvPr id="0" name=""/>
        <dsp:cNvSpPr/>
      </dsp:nvSpPr>
      <dsp:spPr>
        <a:xfrm>
          <a:off x="3859864" y="1407289"/>
          <a:ext cx="1607446" cy="1037148"/>
        </a:xfrm>
        <a:prstGeom prst="roundRect">
          <a:avLst>
            <a:gd name="adj" fmla="val 10000"/>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PRECIO BARRIL PETRÓLEO</a:t>
          </a:r>
        </a:p>
      </dsp:txBody>
      <dsp:txXfrm>
        <a:off x="3890241" y="1437666"/>
        <a:ext cx="1546692" cy="976394"/>
      </dsp:txXfrm>
    </dsp:sp>
    <dsp:sp modelId="{37554ABB-D8AB-4A96-82B2-6088B4586075}">
      <dsp:nvSpPr>
        <dsp:cNvPr id="0" name=""/>
        <dsp:cNvSpPr/>
      </dsp:nvSpPr>
      <dsp:spPr>
        <a:xfrm>
          <a:off x="5467311" y="1915316"/>
          <a:ext cx="642978" cy="21095"/>
        </a:xfrm>
        <a:custGeom>
          <a:avLst/>
          <a:gdLst/>
          <a:ahLst/>
          <a:cxnLst/>
          <a:rect l="0" t="0" r="0" b="0"/>
          <a:pathLst>
            <a:path>
              <a:moveTo>
                <a:pt x="0" y="10547"/>
              </a:moveTo>
              <a:lnTo>
                <a:pt x="642978" y="105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5772726" y="1909789"/>
        <a:ext cx="32148" cy="32148"/>
      </dsp:txXfrm>
    </dsp:sp>
    <dsp:sp modelId="{8F684B78-973D-43C4-BABC-C5E577108E2E}">
      <dsp:nvSpPr>
        <dsp:cNvPr id="0" name=""/>
        <dsp:cNvSpPr/>
      </dsp:nvSpPr>
      <dsp:spPr>
        <a:xfrm>
          <a:off x="6110289" y="1524002"/>
          <a:ext cx="1607446" cy="80372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68.7 DLLS</a:t>
          </a:r>
        </a:p>
      </dsp:txBody>
      <dsp:txXfrm>
        <a:off x="6133829" y="1547542"/>
        <a:ext cx="1560366" cy="756643"/>
      </dsp:txXfrm>
    </dsp:sp>
    <dsp:sp modelId="{93D7F2E1-2C98-48A7-B3E9-CF10676680BB}">
      <dsp:nvSpPr>
        <dsp:cNvPr id="0" name=""/>
        <dsp:cNvSpPr/>
      </dsp:nvSpPr>
      <dsp:spPr>
        <a:xfrm rot="19905235">
          <a:off x="3173429" y="3245737"/>
          <a:ext cx="729891" cy="21095"/>
        </a:xfrm>
        <a:custGeom>
          <a:avLst/>
          <a:gdLst/>
          <a:ahLst/>
          <a:cxnLst/>
          <a:rect l="0" t="0" r="0" b="0"/>
          <a:pathLst>
            <a:path>
              <a:moveTo>
                <a:pt x="0" y="10547"/>
              </a:moveTo>
              <a:lnTo>
                <a:pt x="729891" y="105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3520128" y="3238038"/>
        <a:ext cx="36494" cy="36494"/>
      </dsp:txXfrm>
    </dsp:sp>
    <dsp:sp modelId="{142A5098-5D6B-4B20-8261-11E674AFC865}">
      <dsp:nvSpPr>
        <dsp:cNvPr id="0" name=""/>
        <dsp:cNvSpPr/>
      </dsp:nvSpPr>
      <dsp:spPr>
        <a:xfrm>
          <a:off x="3859864" y="2564996"/>
          <a:ext cx="1607446" cy="1037148"/>
        </a:xfrm>
        <a:prstGeom prst="roundRect">
          <a:avLst>
            <a:gd name="adj" fmla="val 10000"/>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Calibri" panose="020F0502020204030204" pitchFamily="34" charset="0"/>
              <a:cs typeface="Calibri" panose="020F0502020204030204" pitchFamily="34" charset="0"/>
            </a:rPr>
            <a:t>PRODUCCIÓN DIARIA</a:t>
          </a:r>
        </a:p>
      </dsp:txBody>
      <dsp:txXfrm>
        <a:off x="3890241" y="2595373"/>
        <a:ext cx="1546692" cy="976394"/>
      </dsp:txXfrm>
    </dsp:sp>
    <dsp:sp modelId="{0C243D69-0D6C-419E-906C-4BE5122306A8}">
      <dsp:nvSpPr>
        <dsp:cNvPr id="0" name=""/>
        <dsp:cNvSpPr/>
      </dsp:nvSpPr>
      <dsp:spPr>
        <a:xfrm>
          <a:off x="5467311" y="3073023"/>
          <a:ext cx="642978" cy="21095"/>
        </a:xfrm>
        <a:custGeom>
          <a:avLst/>
          <a:gdLst/>
          <a:ahLst/>
          <a:cxnLst/>
          <a:rect l="0" t="0" r="0" b="0"/>
          <a:pathLst>
            <a:path>
              <a:moveTo>
                <a:pt x="0" y="10547"/>
              </a:moveTo>
              <a:lnTo>
                <a:pt x="642978" y="105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5772726" y="3067496"/>
        <a:ext cx="32148" cy="32148"/>
      </dsp:txXfrm>
    </dsp:sp>
    <dsp:sp modelId="{5349361B-85B1-4A4C-BBB8-DD724202811B}">
      <dsp:nvSpPr>
        <dsp:cNvPr id="0" name=""/>
        <dsp:cNvSpPr/>
      </dsp:nvSpPr>
      <dsp:spPr>
        <a:xfrm>
          <a:off x="6110289" y="2681709"/>
          <a:ext cx="1607446" cy="80372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1’872,000 BARRILES</a:t>
          </a:r>
        </a:p>
      </dsp:txBody>
      <dsp:txXfrm>
        <a:off x="6133829" y="2705249"/>
        <a:ext cx="1560366" cy="756643"/>
      </dsp:txXfrm>
    </dsp:sp>
    <dsp:sp modelId="{49283757-D6BD-4AD4-8093-D80CAEFDC03E}">
      <dsp:nvSpPr>
        <dsp:cNvPr id="0" name=""/>
        <dsp:cNvSpPr/>
      </dsp:nvSpPr>
      <dsp:spPr>
        <a:xfrm rot="2834990">
          <a:off x="3064763" y="3766235"/>
          <a:ext cx="947224" cy="21095"/>
        </a:xfrm>
        <a:custGeom>
          <a:avLst/>
          <a:gdLst/>
          <a:ahLst/>
          <a:cxnLst/>
          <a:rect l="0" t="0" r="0" b="0"/>
          <a:pathLst>
            <a:path>
              <a:moveTo>
                <a:pt x="0" y="10547"/>
              </a:moveTo>
              <a:lnTo>
                <a:pt x="947224" y="105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3514694" y="3753102"/>
        <a:ext cx="47361" cy="47361"/>
      </dsp:txXfrm>
    </dsp:sp>
    <dsp:sp modelId="{156C437A-518E-4529-8D18-190700E6251A}">
      <dsp:nvSpPr>
        <dsp:cNvPr id="0" name=""/>
        <dsp:cNvSpPr/>
      </dsp:nvSpPr>
      <dsp:spPr>
        <a:xfrm>
          <a:off x="3859864" y="3722704"/>
          <a:ext cx="1607446" cy="803723"/>
        </a:xfrm>
        <a:prstGeom prst="roundRect">
          <a:avLst>
            <a:gd name="adj" fmla="val 10000"/>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INFLACIÓN</a:t>
          </a:r>
        </a:p>
      </dsp:txBody>
      <dsp:txXfrm>
        <a:off x="3883404" y="3746244"/>
        <a:ext cx="1560366" cy="756643"/>
      </dsp:txXfrm>
    </dsp:sp>
    <dsp:sp modelId="{A8C8C216-9638-4B5A-948A-2460C66EE6EC}">
      <dsp:nvSpPr>
        <dsp:cNvPr id="0" name=""/>
        <dsp:cNvSpPr/>
      </dsp:nvSpPr>
      <dsp:spPr>
        <a:xfrm>
          <a:off x="5467311" y="4114018"/>
          <a:ext cx="642978" cy="21095"/>
        </a:xfrm>
        <a:custGeom>
          <a:avLst/>
          <a:gdLst/>
          <a:ahLst/>
          <a:cxnLst/>
          <a:rect l="0" t="0" r="0" b="0"/>
          <a:pathLst>
            <a:path>
              <a:moveTo>
                <a:pt x="0" y="10547"/>
              </a:moveTo>
              <a:lnTo>
                <a:pt x="642978" y="105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5772726" y="4108491"/>
        <a:ext cx="32148" cy="32148"/>
      </dsp:txXfrm>
    </dsp:sp>
    <dsp:sp modelId="{1CE0791A-8591-4D2D-AD78-C3D7CDAE3258}">
      <dsp:nvSpPr>
        <dsp:cNvPr id="0" name=""/>
        <dsp:cNvSpPr/>
      </dsp:nvSpPr>
      <dsp:spPr>
        <a:xfrm>
          <a:off x="6110289" y="3722704"/>
          <a:ext cx="1607446" cy="80372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200" kern="1200" dirty="0">
              <a:latin typeface="Calibri" panose="020F0502020204030204" pitchFamily="34" charset="0"/>
              <a:cs typeface="Calibri" panose="020F0502020204030204" pitchFamily="34" charset="0"/>
            </a:rPr>
            <a:t>3.2%</a:t>
          </a:r>
        </a:p>
      </dsp:txBody>
      <dsp:txXfrm>
        <a:off x="6133829" y="3746244"/>
        <a:ext cx="1560366" cy="756643"/>
      </dsp:txXfrm>
    </dsp:sp>
    <dsp:sp modelId="{24EF516B-AA38-4F87-8328-E1E9AC9413E5}">
      <dsp:nvSpPr>
        <dsp:cNvPr id="0" name=""/>
        <dsp:cNvSpPr/>
      </dsp:nvSpPr>
      <dsp:spPr>
        <a:xfrm rot="4101001">
          <a:off x="2666978" y="4228375"/>
          <a:ext cx="1742793" cy="21095"/>
        </a:xfrm>
        <a:custGeom>
          <a:avLst/>
          <a:gdLst/>
          <a:ahLst/>
          <a:cxnLst/>
          <a:rect l="0" t="0" r="0" b="0"/>
          <a:pathLst>
            <a:path>
              <a:moveTo>
                <a:pt x="0" y="10547"/>
              </a:moveTo>
              <a:lnTo>
                <a:pt x="1742793" y="105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3494805" y="4195353"/>
        <a:ext cx="87139" cy="87139"/>
      </dsp:txXfrm>
    </dsp:sp>
    <dsp:sp modelId="{7A694ED4-B61C-4FD5-BB59-F0DEA209F75F}">
      <dsp:nvSpPr>
        <dsp:cNvPr id="0" name=""/>
        <dsp:cNvSpPr/>
      </dsp:nvSpPr>
      <dsp:spPr>
        <a:xfrm>
          <a:off x="3859864" y="4646985"/>
          <a:ext cx="1607446" cy="803723"/>
        </a:xfrm>
        <a:prstGeom prst="roundRect">
          <a:avLst>
            <a:gd name="adj" fmla="val 10000"/>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PIB</a:t>
          </a:r>
        </a:p>
      </dsp:txBody>
      <dsp:txXfrm>
        <a:off x="3883404" y="4670525"/>
        <a:ext cx="1560366" cy="756643"/>
      </dsp:txXfrm>
    </dsp:sp>
    <dsp:sp modelId="{9DFFE1AB-FDB7-444C-B6F2-3B974807B9DE}">
      <dsp:nvSpPr>
        <dsp:cNvPr id="0" name=""/>
        <dsp:cNvSpPr/>
      </dsp:nvSpPr>
      <dsp:spPr>
        <a:xfrm>
          <a:off x="5467311" y="5038299"/>
          <a:ext cx="642978" cy="21095"/>
        </a:xfrm>
        <a:custGeom>
          <a:avLst/>
          <a:gdLst/>
          <a:ahLst/>
          <a:cxnLst/>
          <a:rect l="0" t="0" r="0" b="0"/>
          <a:pathLst>
            <a:path>
              <a:moveTo>
                <a:pt x="0" y="10547"/>
              </a:moveTo>
              <a:lnTo>
                <a:pt x="642978" y="105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5772726" y="5032773"/>
        <a:ext cx="32148" cy="32148"/>
      </dsp:txXfrm>
    </dsp:sp>
    <dsp:sp modelId="{0E1E0B58-A786-4DA2-9AEF-88BF36C49069}">
      <dsp:nvSpPr>
        <dsp:cNvPr id="0" name=""/>
        <dsp:cNvSpPr/>
      </dsp:nvSpPr>
      <dsp:spPr>
        <a:xfrm>
          <a:off x="6110289" y="4646985"/>
          <a:ext cx="1607446" cy="80372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3%</a:t>
          </a:r>
        </a:p>
      </dsp:txBody>
      <dsp:txXfrm>
        <a:off x="6133829" y="4670525"/>
        <a:ext cx="1560366" cy="756643"/>
      </dsp:txXfrm>
    </dsp:sp>
    <dsp:sp modelId="{CE7D933B-B474-4B69-A6AA-B3D4E83BBB8B}">
      <dsp:nvSpPr>
        <dsp:cNvPr id="0" name=""/>
        <dsp:cNvSpPr/>
      </dsp:nvSpPr>
      <dsp:spPr>
        <a:xfrm rot="4548997">
          <a:off x="2226314" y="4690516"/>
          <a:ext cx="2624122" cy="21095"/>
        </a:xfrm>
        <a:custGeom>
          <a:avLst/>
          <a:gdLst/>
          <a:ahLst/>
          <a:cxnLst/>
          <a:rect l="0" t="0" r="0" b="0"/>
          <a:pathLst>
            <a:path>
              <a:moveTo>
                <a:pt x="0" y="10547"/>
              </a:moveTo>
              <a:lnTo>
                <a:pt x="2624122" y="105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3472772" y="4635461"/>
        <a:ext cx="131206" cy="131206"/>
      </dsp:txXfrm>
    </dsp:sp>
    <dsp:sp modelId="{D2BBF7B2-4AFB-45F2-AB26-5CB7A67C8240}">
      <dsp:nvSpPr>
        <dsp:cNvPr id="0" name=""/>
        <dsp:cNvSpPr/>
      </dsp:nvSpPr>
      <dsp:spPr>
        <a:xfrm>
          <a:off x="3859864" y="5571267"/>
          <a:ext cx="1607446" cy="803723"/>
        </a:xfrm>
        <a:prstGeom prst="roundRect">
          <a:avLst>
            <a:gd name="adj" fmla="val 10000"/>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TASA CETES</a:t>
          </a:r>
        </a:p>
      </dsp:txBody>
      <dsp:txXfrm>
        <a:off x="3883404" y="5594807"/>
        <a:ext cx="1560366" cy="756643"/>
      </dsp:txXfrm>
    </dsp:sp>
    <dsp:sp modelId="{9CBA16D1-A543-408E-9452-8DE0DC493B32}">
      <dsp:nvSpPr>
        <dsp:cNvPr id="0" name=""/>
        <dsp:cNvSpPr/>
      </dsp:nvSpPr>
      <dsp:spPr>
        <a:xfrm>
          <a:off x="5467311" y="5962581"/>
          <a:ext cx="642978" cy="21095"/>
        </a:xfrm>
        <a:custGeom>
          <a:avLst/>
          <a:gdLst/>
          <a:ahLst/>
          <a:cxnLst/>
          <a:rect l="0" t="0" r="0" b="0"/>
          <a:pathLst>
            <a:path>
              <a:moveTo>
                <a:pt x="0" y="10547"/>
              </a:moveTo>
              <a:lnTo>
                <a:pt x="642978" y="105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s-MX" sz="2200" kern="1200">
            <a:latin typeface="Calibri" panose="020F0502020204030204" pitchFamily="34" charset="0"/>
            <a:cs typeface="Calibri" panose="020F0502020204030204" pitchFamily="34" charset="0"/>
          </a:endParaRPr>
        </a:p>
      </dsp:txBody>
      <dsp:txXfrm>
        <a:off x="5772726" y="5957054"/>
        <a:ext cx="32148" cy="32148"/>
      </dsp:txXfrm>
    </dsp:sp>
    <dsp:sp modelId="{4CAB6295-46D9-4AE0-BA30-857AB067CD48}">
      <dsp:nvSpPr>
        <dsp:cNvPr id="0" name=""/>
        <dsp:cNvSpPr/>
      </dsp:nvSpPr>
      <dsp:spPr>
        <a:xfrm>
          <a:off x="6110289" y="5571267"/>
          <a:ext cx="1607446" cy="80372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8.5%</a:t>
          </a:r>
        </a:p>
      </dsp:txBody>
      <dsp:txXfrm>
        <a:off x="6133829" y="5594807"/>
        <a:ext cx="1560366" cy="7566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46BCA-6E5F-42A4-B946-023BBEA3DEF2}">
      <dsp:nvSpPr>
        <dsp:cNvPr id="0" name=""/>
        <dsp:cNvSpPr/>
      </dsp:nvSpPr>
      <dsp:spPr>
        <a:xfrm>
          <a:off x="126" y="1193891"/>
          <a:ext cx="2377979" cy="154568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t>RETIENE 1.25%</a:t>
          </a:r>
        </a:p>
      </dsp:txBody>
      <dsp:txXfrm>
        <a:off x="75580" y="1269345"/>
        <a:ext cx="2227071" cy="1394778"/>
      </dsp:txXfrm>
    </dsp:sp>
    <dsp:sp modelId="{C14CC836-590B-4C0E-8C48-83AF59852241}">
      <dsp:nvSpPr>
        <dsp:cNvPr id="0" name=""/>
        <dsp:cNvSpPr/>
      </dsp:nvSpPr>
      <dsp:spPr>
        <a:xfrm>
          <a:off x="1189115" y="655798"/>
          <a:ext cx="2621872" cy="2621872"/>
        </a:xfrm>
        <a:custGeom>
          <a:avLst/>
          <a:gdLst/>
          <a:ahLst/>
          <a:cxnLst/>
          <a:rect l="0" t="0" r="0" b="0"/>
          <a:pathLst>
            <a:path>
              <a:moveTo>
                <a:pt x="552209" y="241876"/>
              </a:moveTo>
              <a:arcTo wR="1310936" hR="1310936" stAng="14078169" swAng="424366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1D5D7D1-4D31-451F-8CF7-2471E3974AFB}">
      <dsp:nvSpPr>
        <dsp:cNvPr id="0" name=""/>
        <dsp:cNvSpPr/>
      </dsp:nvSpPr>
      <dsp:spPr>
        <a:xfrm>
          <a:off x="2621998" y="1193891"/>
          <a:ext cx="2377979" cy="1545686"/>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t>CFDI: INGRESO</a:t>
          </a:r>
        </a:p>
        <a:p>
          <a:pPr marL="0" lvl="0" indent="0" algn="ctr" defTabSz="1111250">
            <a:lnSpc>
              <a:spcPct val="90000"/>
            </a:lnSpc>
            <a:spcBef>
              <a:spcPct val="0"/>
            </a:spcBef>
            <a:spcAft>
              <a:spcPct val="35000"/>
            </a:spcAft>
            <a:buNone/>
          </a:pPr>
          <a:r>
            <a:rPr lang="es-MX" sz="2500" kern="1200" dirty="0"/>
            <a:t>ART. 29 y 29-A CFF</a:t>
          </a:r>
        </a:p>
      </dsp:txBody>
      <dsp:txXfrm>
        <a:off x="2697452" y="1269345"/>
        <a:ext cx="2227071" cy="1394778"/>
      </dsp:txXfrm>
    </dsp:sp>
    <dsp:sp modelId="{B2FCA9A7-8281-4B45-A4C2-36C1A2C5FAA0}">
      <dsp:nvSpPr>
        <dsp:cNvPr id="0" name=""/>
        <dsp:cNvSpPr/>
      </dsp:nvSpPr>
      <dsp:spPr>
        <a:xfrm>
          <a:off x="1189115" y="655798"/>
          <a:ext cx="2621872" cy="2621872"/>
        </a:xfrm>
        <a:custGeom>
          <a:avLst/>
          <a:gdLst/>
          <a:ahLst/>
          <a:cxnLst/>
          <a:rect l="0" t="0" r="0" b="0"/>
          <a:pathLst>
            <a:path>
              <a:moveTo>
                <a:pt x="2069662" y="2379995"/>
              </a:moveTo>
              <a:arcTo wR="1310936" hR="1310936" stAng="3278169" swAng="4243663"/>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46BCA-6E5F-42A4-B946-023BBEA3DEF2}">
      <dsp:nvSpPr>
        <dsp:cNvPr id="0" name=""/>
        <dsp:cNvSpPr/>
      </dsp:nvSpPr>
      <dsp:spPr>
        <a:xfrm>
          <a:off x="0" y="170247"/>
          <a:ext cx="2175961" cy="14143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RETIENE ISR</a:t>
          </a:r>
        </a:p>
      </dsp:txBody>
      <dsp:txXfrm>
        <a:off x="69044" y="239291"/>
        <a:ext cx="2037873" cy="12762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81332-93D3-48E9-BBF3-75E7358BCBBC}">
      <dsp:nvSpPr>
        <dsp:cNvPr id="0" name=""/>
        <dsp:cNvSpPr/>
      </dsp:nvSpPr>
      <dsp:spPr>
        <a:xfrm>
          <a:off x="6" y="274162"/>
          <a:ext cx="4057022" cy="2028511"/>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100000"/>
            </a:lnSpc>
            <a:spcBef>
              <a:spcPct val="0"/>
            </a:spcBef>
            <a:spcAft>
              <a:spcPts val="0"/>
            </a:spcAft>
            <a:buNone/>
          </a:pPr>
          <a:r>
            <a:rPr lang="es-MX" sz="2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RFC</a:t>
          </a:r>
        </a:p>
        <a:p>
          <a:pPr marL="0" lvl="0" indent="0" algn="ctr" defTabSz="933450">
            <a:lnSpc>
              <a:spcPct val="100000"/>
            </a:lnSpc>
            <a:spcBef>
              <a:spcPct val="0"/>
            </a:spcBef>
            <a:spcAft>
              <a:spcPts val="0"/>
            </a:spcAft>
            <a:buNone/>
          </a:pPr>
          <a:r>
            <a:rPr lang="es-MX" sz="2100" u="sng" kern="1200" dirty="0">
              <a:solidFill>
                <a:schemeClr val="tx1"/>
              </a:solidFill>
              <a:latin typeface="Calibri" panose="020F0502020204030204" pitchFamily="34" charset="0"/>
              <a:ea typeface="Calibri" panose="020F0502020204030204" pitchFamily="34" charset="0"/>
              <a:cs typeface="Calibri" panose="020F0502020204030204" pitchFamily="34" charset="0"/>
            </a:rPr>
            <a:t>NOMBRE</a:t>
          </a:r>
        </a:p>
        <a:p>
          <a:pPr marL="0" lvl="0" indent="0" algn="ctr" defTabSz="933450">
            <a:lnSpc>
              <a:spcPct val="100000"/>
            </a:lnSpc>
            <a:spcBef>
              <a:spcPct val="0"/>
            </a:spcBef>
            <a:spcAft>
              <a:spcPts val="0"/>
            </a:spcAft>
            <a:buNone/>
          </a:pPr>
          <a:r>
            <a:rPr lang="es-MX" sz="2100" u="sng" kern="1200" dirty="0">
              <a:solidFill>
                <a:schemeClr val="tx1"/>
              </a:solidFill>
              <a:latin typeface="Calibri" panose="020F0502020204030204" pitchFamily="34" charset="0"/>
              <a:ea typeface="Calibri" panose="020F0502020204030204" pitchFamily="34" charset="0"/>
              <a:cs typeface="Calibri" panose="020F0502020204030204" pitchFamily="34" charset="0"/>
            </a:rPr>
            <a:t> DENOMINACIÓN o</a:t>
          </a:r>
        </a:p>
        <a:p>
          <a:pPr marL="0" lvl="0" indent="0" algn="ctr" defTabSz="933450">
            <a:lnSpc>
              <a:spcPct val="100000"/>
            </a:lnSpc>
            <a:spcBef>
              <a:spcPct val="0"/>
            </a:spcBef>
            <a:spcAft>
              <a:spcPts val="0"/>
            </a:spcAft>
            <a:buNone/>
          </a:pPr>
          <a:r>
            <a:rPr lang="es-MX" sz="2100" u="sng" kern="1200" dirty="0">
              <a:solidFill>
                <a:schemeClr val="tx1"/>
              </a:solidFill>
              <a:latin typeface="Calibri" panose="020F0502020204030204" pitchFamily="34" charset="0"/>
              <a:ea typeface="Calibri" panose="020F0502020204030204" pitchFamily="34" charset="0"/>
              <a:cs typeface="Calibri" panose="020F0502020204030204" pitchFamily="34" charset="0"/>
            </a:rPr>
            <a:t> RAZÓN SOCIAL</a:t>
          </a:r>
          <a:endParaRPr lang="es-MX" sz="2100" u="none"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933450">
            <a:lnSpc>
              <a:spcPct val="100000"/>
            </a:lnSpc>
            <a:spcBef>
              <a:spcPct val="0"/>
            </a:spcBef>
            <a:spcAft>
              <a:spcPts val="0"/>
            </a:spcAft>
            <a:buNone/>
          </a:pPr>
          <a:r>
            <a:rPr lang="es-MX" sz="2100" u="none" kern="1200" dirty="0">
              <a:solidFill>
                <a:schemeClr val="tx1"/>
              </a:solidFill>
              <a:latin typeface="Calibri" panose="020F0502020204030204" pitchFamily="34" charset="0"/>
              <a:ea typeface="Calibri" panose="020F0502020204030204" pitchFamily="34" charset="0"/>
              <a:cs typeface="Calibri" panose="020F0502020204030204" pitchFamily="34" charset="0"/>
            </a:rPr>
            <a:t>RÉGIMEN FISCAL</a:t>
          </a:r>
          <a:endParaRPr lang="es-MX" sz="2100" u="sng"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59419" y="333575"/>
        <a:ext cx="3938196" cy="1909685"/>
      </dsp:txXfrm>
    </dsp:sp>
    <dsp:sp modelId="{E6CD8F09-97BE-444E-9C2B-5C02E94D98CF}">
      <dsp:nvSpPr>
        <dsp:cNvPr id="0" name=""/>
        <dsp:cNvSpPr/>
      </dsp:nvSpPr>
      <dsp:spPr>
        <a:xfrm>
          <a:off x="4057028" y="1251232"/>
          <a:ext cx="1630395" cy="74370"/>
        </a:xfrm>
        <a:custGeom>
          <a:avLst/>
          <a:gdLst/>
          <a:ahLst/>
          <a:cxnLst/>
          <a:rect l="0" t="0" r="0" b="0"/>
          <a:pathLst>
            <a:path>
              <a:moveTo>
                <a:pt x="0" y="37185"/>
              </a:moveTo>
              <a:lnTo>
                <a:pt x="1630395" y="3718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33450">
            <a:lnSpc>
              <a:spcPct val="90000"/>
            </a:lnSpc>
            <a:spcBef>
              <a:spcPct val="0"/>
            </a:spcBef>
            <a:spcAft>
              <a:spcPct val="35000"/>
            </a:spcAft>
            <a:buNone/>
          </a:pPr>
          <a:endParaRPr lang="es-MX" sz="2100" kern="1200">
            <a:solidFill>
              <a:schemeClr val="tx1"/>
            </a:solidFill>
          </a:endParaRPr>
        </a:p>
      </dsp:txBody>
      <dsp:txXfrm>
        <a:off x="4831466" y="1247658"/>
        <a:ext cx="81519" cy="81519"/>
      </dsp:txXfrm>
    </dsp:sp>
    <dsp:sp modelId="{508C4C16-AC7D-45A3-82A2-3EE68720FB26}">
      <dsp:nvSpPr>
        <dsp:cNvPr id="0" name=""/>
        <dsp:cNvSpPr/>
      </dsp:nvSpPr>
      <dsp:spPr>
        <a:xfrm>
          <a:off x="5687423" y="274162"/>
          <a:ext cx="4057022" cy="2028511"/>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MX" sz="2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EXPIDE CFDI</a:t>
          </a:r>
        </a:p>
      </dsp:txBody>
      <dsp:txXfrm>
        <a:off x="5746836" y="333575"/>
        <a:ext cx="3938196" cy="1909685"/>
      </dsp:txXfrm>
    </dsp:sp>
    <dsp:sp modelId="{93A1603E-E57C-4F75-8095-1CB5ECC5AF09}">
      <dsp:nvSpPr>
        <dsp:cNvPr id="0" name=""/>
        <dsp:cNvSpPr/>
      </dsp:nvSpPr>
      <dsp:spPr>
        <a:xfrm>
          <a:off x="7593" y="2606950"/>
          <a:ext cx="4057022" cy="2028511"/>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100000"/>
            </a:lnSpc>
            <a:spcBef>
              <a:spcPct val="0"/>
            </a:spcBef>
            <a:spcAft>
              <a:spcPts val="0"/>
            </a:spcAft>
            <a:buNone/>
          </a:pPr>
          <a:r>
            <a:rPr lang="es-MX" sz="2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RFC</a:t>
          </a:r>
        </a:p>
        <a:p>
          <a:pPr marL="0" lvl="0" indent="0" algn="ctr" defTabSz="933450">
            <a:lnSpc>
              <a:spcPct val="100000"/>
            </a:lnSpc>
            <a:spcBef>
              <a:spcPct val="0"/>
            </a:spcBef>
            <a:spcAft>
              <a:spcPts val="0"/>
            </a:spcAft>
            <a:buNone/>
          </a:pPr>
          <a:r>
            <a:rPr lang="es-MX" sz="2100" u="sng" kern="1200" dirty="0">
              <a:solidFill>
                <a:schemeClr val="tx1"/>
              </a:solidFill>
              <a:latin typeface="Calibri" panose="020F0502020204030204" pitchFamily="34" charset="0"/>
              <a:ea typeface="Calibri" panose="020F0502020204030204" pitchFamily="34" charset="0"/>
              <a:cs typeface="Calibri" panose="020F0502020204030204" pitchFamily="34" charset="0"/>
            </a:rPr>
            <a:t>NOMBRE</a:t>
          </a:r>
        </a:p>
        <a:p>
          <a:pPr marL="0" lvl="0" indent="0" algn="ctr" defTabSz="933450">
            <a:lnSpc>
              <a:spcPct val="100000"/>
            </a:lnSpc>
            <a:spcBef>
              <a:spcPct val="0"/>
            </a:spcBef>
            <a:spcAft>
              <a:spcPts val="0"/>
            </a:spcAft>
            <a:buNone/>
          </a:pPr>
          <a:r>
            <a:rPr lang="es-MX" sz="2100" u="sng" kern="1200" dirty="0">
              <a:solidFill>
                <a:schemeClr val="tx1"/>
              </a:solidFill>
              <a:latin typeface="Calibri" panose="020F0502020204030204" pitchFamily="34" charset="0"/>
              <a:ea typeface="Calibri" panose="020F0502020204030204" pitchFamily="34" charset="0"/>
              <a:cs typeface="Calibri" panose="020F0502020204030204" pitchFamily="34" charset="0"/>
            </a:rPr>
            <a:t>DENOMINACIÓN o</a:t>
          </a:r>
        </a:p>
        <a:p>
          <a:pPr marL="0" lvl="0" indent="0" algn="ctr" defTabSz="933450">
            <a:lnSpc>
              <a:spcPct val="100000"/>
            </a:lnSpc>
            <a:spcBef>
              <a:spcPct val="0"/>
            </a:spcBef>
            <a:spcAft>
              <a:spcPts val="0"/>
            </a:spcAft>
            <a:buNone/>
          </a:pPr>
          <a:r>
            <a:rPr lang="es-MX" sz="2100" u="sng" kern="1200" dirty="0">
              <a:solidFill>
                <a:schemeClr val="tx1"/>
              </a:solidFill>
              <a:latin typeface="Calibri" panose="020F0502020204030204" pitchFamily="34" charset="0"/>
              <a:ea typeface="Calibri" panose="020F0502020204030204" pitchFamily="34" charset="0"/>
              <a:cs typeface="Calibri" panose="020F0502020204030204" pitchFamily="34" charset="0"/>
            </a:rPr>
            <a:t>RAZÓN SOCIAL</a:t>
          </a:r>
        </a:p>
        <a:p>
          <a:pPr marL="0" lvl="0" indent="0" algn="ctr" defTabSz="933450">
            <a:lnSpc>
              <a:spcPct val="100000"/>
            </a:lnSpc>
            <a:spcBef>
              <a:spcPct val="0"/>
            </a:spcBef>
            <a:spcAft>
              <a:spcPts val="0"/>
            </a:spcAft>
            <a:buNone/>
          </a:pPr>
          <a:r>
            <a:rPr lang="es-MX" sz="2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USO DEL CFDI</a:t>
          </a:r>
        </a:p>
        <a:p>
          <a:pPr marL="0" lvl="0" indent="0" algn="ctr" defTabSz="933450">
            <a:lnSpc>
              <a:spcPct val="100000"/>
            </a:lnSpc>
            <a:spcBef>
              <a:spcPct val="0"/>
            </a:spcBef>
            <a:spcAft>
              <a:spcPts val="0"/>
            </a:spcAft>
            <a:buNone/>
          </a:pPr>
          <a:r>
            <a:rPr lang="es-MX" sz="2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CP DOMICILIO FISCAL</a:t>
          </a:r>
        </a:p>
      </dsp:txBody>
      <dsp:txXfrm>
        <a:off x="67006" y="2666363"/>
        <a:ext cx="3938196" cy="1909685"/>
      </dsp:txXfrm>
    </dsp:sp>
    <dsp:sp modelId="{98F76F02-E71E-46F3-91E5-1DD0D4D0A35D}">
      <dsp:nvSpPr>
        <dsp:cNvPr id="0" name=""/>
        <dsp:cNvSpPr/>
      </dsp:nvSpPr>
      <dsp:spPr>
        <a:xfrm>
          <a:off x="4064615" y="3584020"/>
          <a:ext cx="1622808" cy="74370"/>
        </a:xfrm>
        <a:custGeom>
          <a:avLst/>
          <a:gdLst/>
          <a:ahLst/>
          <a:cxnLst/>
          <a:rect l="0" t="0" r="0" b="0"/>
          <a:pathLst>
            <a:path>
              <a:moveTo>
                <a:pt x="0" y="37185"/>
              </a:moveTo>
              <a:lnTo>
                <a:pt x="1622808" y="3718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33450">
            <a:lnSpc>
              <a:spcPct val="90000"/>
            </a:lnSpc>
            <a:spcBef>
              <a:spcPct val="0"/>
            </a:spcBef>
            <a:spcAft>
              <a:spcPct val="35000"/>
            </a:spcAft>
            <a:buNone/>
          </a:pPr>
          <a:endParaRPr lang="es-MX" sz="2100" kern="1200">
            <a:solidFill>
              <a:schemeClr val="tx1"/>
            </a:solidFill>
          </a:endParaRPr>
        </a:p>
      </dsp:txBody>
      <dsp:txXfrm>
        <a:off x="4835449" y="3580635"/>
        <a:ext cx="81140" cy="81140"/>
      </dsp:txXfrm>
    </dsp:sp>
    <dsp:sp modelId="{F85C3EA3-FFDE-4AD7-8438-E81E2D0D9E86}">
      <dsp:nvSpPr>
        <dsp:cNvPr id="0" name=""/>
        <dsp:cNvSpPr/>
      </dsp:nvSpPr>
      <dsp:spPr>
        <a:xfrm>
          <a:off x="5687423" y="2606950"/>
          <a:ext cx="4057022" cy="2028511"/>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MX" sz="2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RECIBE CFDI</a:t>
          </a:r>
        </a:p>
      </dsp:txBody>
      <dsp:txXfrm>
        <a:off x="5746836" y="2666363"/>
        <a:ext cx="3938196" cy="19096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1EA61-E13D-4FAF-9A96-9B2017B75070}">
      <dsp:nvSpPr>
        <dsp:cNvPr id="0" name=""/>
        <dsp:cNvSpPr/>
      </dsp:nvSpPr>
      <dsp:spPr>
        <a:xfrm>
          <a:off x="2535" y="210645"/>
          <a:ext cx="3642328" cy="190103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Calibri" panose="020F0502020204030204" pitchFamily="34" charset="0"/>
              <a:ea typeface="Calibri" panose="020F0502020204030204" pitchFamily="34" charset="0"/>
              <a:cs typeface="Calibri" panose="020F0502020204030204" pitchFamily="34" charset="0"/>
            </a:rPr>
            <a:t>CFDI NÓMINA 2022</a:t>
          </a:r>
        </a:p>
      </dsp:txBody>
      <dsp:txXfrm>
        <a:off x="2535" y="210645"/>
        <a:ext cx="3167070" cy="1901031"/>
      </dsp:txXfrm>
    </dsp:sp>
    <dsp:sp modelId="{C91BB159-02F2-47C9-8871-D811653C7B57}">
      <dsp:nvSpPr>
        <dsp:cNvPr id="0" name=""/>
        <dsp:cNvSpPr/>
      </dsp:nvSpPr>
      <dsp:spPr>
        <a:xfrm>
          <a:off x="2694348" y="210645"/>
          <a:ext cx="3661053" cy="190103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Calibri" panose="020F0502020204030204" pitchFamily="34" charset="0"/>
              <a:ea typeface="Calibri" panose="020F0502020204030204" pitchFamily="34" charset="0"/>
              <a:cs typeface="Calibri" panose="020F0502020204030204" pitchFamily="34" charset="0"/>
            </a:rPr>
            <a:t>ERRORES, OMISIONES</a:t>
          </a:r>
        </a:p>
      </dsp:txBody>
      <dsp:txXfrm>
        <a:off x="3644864" y="210645"/>
        <a:ext cx="1760022" cy="1901031"/>
      </dsp:txXfrm>
    </dsp:sp>
    <dsp:sp modelId="{186B711E-5530-46DF-9057-2FF0F4836BFE}">
      <dsp:nvSpPr>
        <dsp:cNvPr id="0" name=""/>
        <dsp:cNvSpPr/>
      </dsp:nvSpPr>
      <dsp:spPr>
        <a:xfrm>
          <a:off x="5404886" y="210645"/>
          <a:ext cx="4752578" cy="190103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Calibri" panose="020F0502020204030204" pitchFamily="34" charset="0"/>
              <a:ea typeface="Calibri" panose="020F0502020204030204" pitchFamily="34" charset="0"/>
              <a:cs typeface="Calibri" panose="020F0502020204030204" pitchFamily="34" charset="0"/>
            </a:rPr>
            <a:t>*EMITAN, A MÁS TARDAR, 28/II/2023</a:t>
          </a:r>
        </a:p>
        <a:p>
          <a:pPr marL="0" lvl="0" indent="0" algn="ctr" defTabSz="1066800">
            <a:lnSpc>
              <a:spcPct val="90000"/>
            </a:lnSpc>
            <a:spcBef>
              <a:spcPct val="0"/>
            </a:spcBef>
            <a:spcAft>
              <a:spcPct val="35000"/>
            </a:spcAft>
            <a:buNone/>
          </a:pPr>
          <a:r>
            <a:rPr lang="es-MX" sz="2400" kern="1200" dirty="0">
              <a:latin typeface="Calibri" panose="020F0502020204030204" pitchFamily="34" charset="0"/>
              <a:ea typeface="Calibri" panose="020F0502020204030204" pitchFamily="34" charset="0"/>
              <a:cs typeface="Calibri" panose="020F0502020204030204" pitchFamily="34" charset="0"/>
            </a:rPr>
            <a:t>*CANCELEN COMPROBANTES SUBSTITUÍDOS</a:t>
          </a:r>
        </a:p>
      </dsp:txBody>
      <dsp:txXfrm>
        <a:off x="6355402" y="210645"/>
        <a:ext cx="2851547" cy="19010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1EA61-E13D-4FAF-9A96-9B2017B75070}">
      <dsp:nvSpPr>
        <dsp:cNvPr id="0" name=""/>
        <dsp:cNvSpPr/>
      </dsp:nvSpPr>
      <dsp:spPr>
        <a:xfrm>
          <a:off x="359" y="0"/>
          <a:ext cx="5824683" cy="144569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Calibri" panose="020F0502020204030204" pitchFamily="34" charset="0"/>
              <a:ea typeface="Calibri" panose="020F0502020204030204" pitchFamily="34" charset="0"/>
              <a:cs typeface="Calibri" panose="020F0502020204030204" pitchFamily="34" charset="0"/>
            </a:rPr>
            <a:t>SE CONSIDERARÁ EMITIDO 2022</a:t>
          </a:r>
        </a:p>
      </dsp:txBody>
      <dsp:txXfrm>
        <a:off x="359" y="0"/>
        <a:ext cx="5463260" cy="1445692"/>
      </dsp:txXfrm>
    </dsp:sp>
    <dsp:sp modelId="{C91BB159-02F2-47C9-8871-D811653C7B57}">
      <dsp:nvSpPr>
        <dsp:cNvPr id="0" name=""/>
        <dsp:cNvSpPr/>
      </dsp:nvSpPr>
      <dsp:spPr>
        <a:xfrm>
          <a:off x="4305012" y="0"/>
          <a:ext cx="5854628" cy="1445692"/>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Calibri" panose="020F0502020204030204" pitchFamily="34" charset="0"/>
              <a:ea typeface="Calibri" panose="020F0502020204030204" pitchFamily="34" charset="0"/>
              <a:cs typeface="Calibri" panose="020F0502020204030204" pitchFamily="34" charset="0"/>
            </a:rPr>
            <a:t>DÍA DEL PAGO EFECTIVO 2022</a:t>
          </a:r>
        </a:p>
      </dsp:txBody>
      <dsp:txXfrm>
        <a:off x="5027858" y="0"/>
        <a:ext cx="4408936" cy="1445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9297B-DF26-4FAB-9C73-E6CF5C76B8C0}">
      <dsp:nvSpPr>
        <dsp:cNvPr id="0" name=""/>
        <dsp:cNvSpPr/>
      </dsp:nvSpPr>
      <dsp:spPr>
        <a:xfrm>
          <a:off x="0" y="0"/>
          <a:ext cx="4330067" cy="5866229"/>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MX" sz="6500" kern="1200" dirty="0">
              <a:latin typeface="Calibri" panose="020F0502020204030204" pitchFamily="34" charset="0"/>
              <a:cs typeface="Calibri" panose="020F0502020204030204" pitchFamily="34" charset="0"/>
            </a:rPr>
            <a:t>ART 8</a:t>
          </a:r>
        </a:p>
      </dsp:txBody>
      <dsp:txXfrm>
        <a:off x="0" y="0"/>
        <a:ext cx="4330067" cy="1759868"/>
      </dsp:txXfrm>
    </dsp:sp>
    <dsp:sp modelId="{EA327A0C-E9E7-45C1-8E9E-0DECA2E30DBC}">
      <dsp:nvSpPr>
        <dsp:cNvPr id="0" name=""/>
        <dsp:cNvSpPr/>
      </dsp:nvSpPr>
      <dsp:spPr>
        <a:xfrm>
          <a:off x="435123" y="1760369"/>
          <a:ext cx="3464053" cy="1152479"/>
        </a:xfrm>
        <a:prstGeom prst="roundRect">
          <a:avLst>
            <a:gd name="adj" fmla="val 10000"/>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RECARGOS</a:t>
          </a:r>
        </a:p>
      </dsp:txBody>
      <dsp:txXfrm>
        <a:off x="468878" y="1794124"/>
        <a:ext cx="3396543" cy="1084969"/>
      </dsp:txXfrm>
    </dsp:sp>
    <dsp:sp modelId="{44581899-5E01-4527-A824-0938FFCD5C22}">
      <dsp:nvSpPr>
        <dsp:cNvPr id="0" name=""/>
        <dsp:cNvSpPr/>
      </dsp:nvSpPr>
      <dsp:spPr>
        <a:xfrm>
          <a:off x="435123" y="3090153"/>
          <a:ext cx="3464053" cy="1152479"/>
        </a:xfrm>
        <a:prstGeom prst="roundRect">
          <a:avLst>
            <a:gd name="adj" fmla="val 10000"/>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PRÓRROGA .98% </a:t>
          </a:r>
        </a:p>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INCREMENTO 50% (ART. 21 CFF)</a:t>
          </a:r>
        </a:p>
      </dsp:txBody>
      <dsp:txXfrm>
        <a:off x="468878" y="3123908"/>
        <a:ext cx="3396543" cy="1084969"/>
      </dsp:txXfrm>
    </dsp:sp>
    <dsp:sp modelId="{D4CD1849-6286-4513-829D-5EC670D625BD}">
      <dsp:nvSpPr>
        <dsp:cNvPr id="0" name=""/>
        <dsp:cNvSpPr/>
      </dsp:nvSpPr>
      <dsp:spPr>
        <a:xfrm>
          <a:off x="435123" y="4419937"/>
          <a:ext cx="3464053" cy="1152479"/>
        </a:xfrm>
        <a:prstGeom prst="roundRect">
          <a:avLst>
            <a:gd name="adj" fmla="val 10000"/>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alibri" panose="020F0502020204030204" pitchFamily="34" charset="0"/>
              <a:cs typeface="Calibri" panose="020F0502020204030204" pitchFamily="34" charset="0"/>
            </a:rPr>
            <a:t>MORA 1.47%</a:t>
          </a:r>
        </a:p>
      </dsp:txBody>
      <dsp:txXfrm>
        <a:off x="468878" y="4453692"/>
        <a:ext cx="3396543" cy="1084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D61F6-1DCB-4ECD-B02F-453A4EBB1F7E}">
      <dsp:nvSpPr>
        <dsp:cNvPr id="0" name=""/>
        <dsp:cNvSpPr/>
      </dsp:nvSpPr>
      <dsp:spPr>
        <a:xfrm>
          <a:off x="7370" y="3251685"/>
          <a:ext cx="962786" cy="887192"/>
        </a:xfrm>
        <a:prstGeom prst="roundRect">
          <a:avLst>
            <a:gd name="adj" fmla="val 10000"/>
          </a:avLst>
        </a:prstGeom>
        <a:solidFill>
          <a:srgbClr val="00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Calibri" panose="020F0502020204030204" pitchFamily="34" charset="0"/>
              <a:cs typeface="Calibri" panose="020F0502020204030204" pitchFamily="34" charset="0"/>
            </a:rPr>
            <a:t>ART. 16-A</a:t>
          </a:r>
        </a:p>
      </dsp:txBody>
      <dsp:txXfrm>
        <a:off x="33355" y="3277670"/>
        <a:ext cx="910816" cy="835222"/>
      </dsp:txXfrm>
    </dsp:sp>
    <dsp:sp modelId="{B1EB64C4-6129-4F7D-ABCD-2F671D661833}">
      <dsp:nvSpPr>
        <dsp:cNvPr id="0" name=""/>
        <dsp:cNvSpPr/>
      </dsp:nvSpPr>
      <dsp:spPr>
        <a:xfrm>
          <a:off x="970156" y="3681671"/>
          <a:ext cx="894077" cy="27219"/>
        </a:xfrm>
        <a:custGeom>
          <a:avLst/>
          <a:gdLst/>
          <a:ahLst/>
          <a:cxnLst/>
          <a:rect l="0" t="0" r="0" b="0"/>
          <a:pathLst>
            <a:path>
              <a:moveTo>
                <a:pt x="0" y="13609"/>
              </a:moveTo>
              <a:lnTo>
                <a:pt x="894077" y="136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Calibri" panose="020F0502020204030204" pitchFamily="34" charset="0"/>
            <a:cs typeface="Calibri" panose="020F0502020204030204" pitchFamily="34" charset="0"/>
          </a:endParaRPr>
        </a:p>
      </dsp:txBody>
      <dsp:txXfrm>
        <a:off x="1394843" y="3672929"/>
        <a:ext cx="44703" cy="44703"/>
      </dsp:txXfrm>
    </dsp:sp>
    <dsp:sp modelId="{31436DB6-EF16-477C-B6CD-92D8B68B6400}">
      <dsp:nvSpPr>
        <dsp:cNvPr id="0" name=""/>
        <dsp:cNvSpPr/>
      </dsp:nvSpPr>
      <dsp:spPr>
        <a:xfrm>
          <a:off x="1864233" y="2618153"/>
          <a:ext cx="1489420" cy="2154256"/>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Calibri" panose="020F0502020204030204" pitchFamily="34" charset="0"/>
              <a:cs typeface="Calibri" panose="020F0502020204030204" pitchFamily="34" charset="0"/>
            </a:rPr>
            <a:t>IEPS</a:t>
          </a:r>
        </a:p>
        <a:p>
          <a:pPr marL="0" lvl="0" indent="0" algn="ctr" defTabSz="800100">
            <a:lnSpc>
              <a:spcPct val="90000"/>
            </a:lnSpc>
            <a:spcBef>
              <a:spcPct val="0"/>
            </a:spcBef>
            <a:spcAft>
              <a:spcPct val="35000"/>
            </a:spcAft>
            <a:buNone/>
          </a:pPr>
          <a:r>
            <a:rPr lang="es-MX" sz="1800" kern="1200" dirty="0">
              <a:latin typeface="Calibri" panose="020F0502020204030204" pitchFamily="34" charset="0"/>
              <a:cs typeface="Calibri" panose="020F0502020204030204" pitchFamily="34" charset="0"/>
            </a:rPr>
            <a:t>DIÉSEL </a:t>
          </a:r>
        </a:p>
        <a:p>
          <a:pPr marL="0" lvl="0" indent="0" algn="ctr" defTabSz="800100">
            <a:lnSpc>
              <a:spcPct val="90000"/>
            </a:lnSpc>
            <a:spcBef>
              <a:spcPct val="0"/>
            </a:spcBef>
            <a:spcAft>
              <a:spcPct val="35000"/>
            </a:spcAft>
            <a:buNone/>
          </a:pPr>
          <a:r>
            <a:rPr lang="es-MX" sz="1800" kern="1200" dirty="0">
              <a:latin typeface="Calibri" panose="020F0502020204030204" pitchFamily="34" charset="0"/>
              <a:cs typeface="Calibri" panose="020F0502020204030204" pitchFamily="34" charset="0"/>
            </a:rPr>
            <a:t>O</a:t>
          </a:r>
        </a:p>
        <a:p>
          <a:pPr marL="0" lvl="0" indent="0" algn="ctr" defTabSz="800100">
            <a:lnSpc>
              <a:spcPct val="90000"/>
            </a:lnSpc>
            <a:spcBef>
              <a:spcPct val="0"/>
            </a:spcBef>
            <a:spcAft>
              <a:spcPct val="35000"/>
            </a:spcAft>
            <a:buNone/>
          </a:pPr>
          <a:r>
            <a:rPr lang="es-MX" sz="1800" kern="1200" dirty="0">
              <a:latin typeface="Calibri" panose="020F0502020204030204" pitchFamily="34" charset="0"/>
              <a:cs typeface="Calibri" panose="020F0502020204030204" pitchFamily="34" charset="0"/>
            </a:rPr>
            <a:t>BIODIÉSEL</a:t>
          </a:r>
        </a:p>
      </dsp:txBody>
      <dsp:txXfrm>
        <a:off x="1907857" y="2661777"/>
        <a:ext cx="1402172" cy="2067008"/>
      </dsp:txXfrm>
    </dsp:sp>
    <dsp:sp modelId="{F2173763-2257-4239-BB63-001D9C7C90D3}">
      <dsp:nvSpPr>
        <dsp:cNvPr id="0" name=""/>
        <dsp:cNvSpPr/>
      </dsp:nvSpPr>
      <dsp:spPr>
        <a:xfrm rot="18262726">
          <a:off x="3008999" y="3028269"/>
          <a:ext cx="1583386" cy="27219"/>
        </a:xfrm>
        <a:custGeom>
          <a:avLst/>
          <a:gdLst/>
          <a:ahLst/>
          <a:cxnLst/>
          <a:rect l="0" t="0" r="0" b="0"/>
          <a:pathLst>
            <a:path>
              <a:moveTo>
                <a:pt x="0" y="13609"/>
              </a:moveTo>
              <a:lnTo>
                <a:pt x="1583386" y="1360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Calibri" panose="020F0502020204030204" pitchFamily="34" charset="0"/>
            <a:cs typeface="Calibri" panose="020F0502020204030204" pitchFamily="34" charset="0"/>
          </a:endParaRPr>
        </a:p>
      </dsp:txBody>
      <dsp:txXfrm>
        <a:off x="3761108" y="3002294"/>
        <a:ext cx="79169" cy="79169"/>
      </dsp:txXfrm>
    </dsp:sp>
    <dsp:sp modelId="{1F22299A-4E06-4FB9-9BEB-AE27EB2179C1}">
      <dsp:nvSpPr>
        <dsp:cNvPr id="0" name=""/>
        <dsp:cNvSpPr/>
      </dsp:nvSpPr>
      <dsp:spPr>
        <a:xfrm>
          <a:off x="4247731" y="2179485"/>
          <a:ext cx="688059" cy="417981"/>
        </a:xfrm>
        <a:prstGeom prst="roundRect">
          <a:avLst>
            <a:gd name="adj" fmla="val 10000"/>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Calibri" panose="020F0502020204030204" pitchFamily="34" charset="0"/>
              <a:cs typeface="Calibri" panose="020F0502020204030204" pitchFamily="34" charset="0"/>
            </a:rPr>
            <a:t>I</a:t>
          </a:r>
        </a:p>
      </dsp:txBody>
      <dsp:txXfrm>
        <a:off x="4259973" y="2191727"/>
        <a:ext cx="663575" cy="393497"/>
      </dsp:txXfrm>
    </dsp:sp>
    <dsp:sp modelId="{D20215AE-EA6C-41E3-8B02-244011DB0282}">
      <dsp:nvSpPr>
        <dsp:cNvPr id="0" name=""/>
        <dsp:cNvSpPr/>
      </dsp:nvSpPr>
      <dsp:spPr>
        <a:xfrm>
          <a:off x="4935790" y="2374866"/>
          <a:ext cx="894077" cy="27219"/>
        </a:xfrm>
        <a:custGeom>
          <a:avLst/>
          <a:gdLst/>
          <a:ahLst/>
          <a:cxnLst/>
          <a:rect l="0" t="0" r="0" b="0"/>
          <a:pathLst>
            <a:path>
              <a:moveTo>
                <a:pt x="0" y="13609"/>
              </a:moveTo>
              <a:lnTo>
                <a:pt x="894077" y="136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Calibri" panose="020F0502020204030204" pitchFamily="34" charset="0"/>
            <a:cs typeface="Calibri" panose="020F0502020204030204" pitchFamily="34" charset="0"/>
          </a:endParaRPr>
        </a:p>
      </dsp:txBody>
      <dsp:txXfrm>
        <a:off x="5360477" y="2366124"/>
        <a:ext cx="44703" cy="44703"/>
      </dsp:txXfrm>
    </dsp:sp>
    <dsp:sp modelId="{1E78C40B-D7CB-4B9C-89FA-13181B982B00}">
      <dsp:nvSpPr>
        <dsp:cNvPr id="0" name=""/>
        <dsp:cNvSpPr/>
      </dsp:nvSpPr>
      <dsp:spPr>
        <a:xfrm>
          <a:off x="5829867" y="1955776"/>
          <a:ext cx="3129180" cy="865399"/>
        </a:xfrm>
        <a:prstGeom prst="roundRect">
          <a:avLst>
            <a:gd name="adj" fmla="val 10000"/>
          </a:avLst>
        </a:prstGeom>
        <a:solidFill>
          <a:srgbClr val="66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es-MX" sz="1800" kern="1200" dirty="0">
              <a:solidFill>
                <a:schemeClr val="tx1"/>
              </a:solidFill>
              <a:latin typeface="Calibri" panose="020F0502020204030204" pitchFamily="34" charset="0"/>
              <a:cs typeface="Calibri" panose="020F0502020204030204" pitchFamily="34" charset="0"/>
            </a:rPr>
            <a:t>P.F y PM C/ ACT. EMPRESARIAL, INGRESOS HASTA 60 MDP (MAQUINARIA)</a:t>
          </a:r>
        </a:p>
      </dsp:txBody>
      <dsp:txXfrm>
        <a:off x="5855214" y="1981123"/>
        <a:ext cx="3078486" cy="814705"/>
      </dsp:txXfrm>
    </dsp:sp>
    <dsp:sp modelId="{B78E1B1B-B4AC-4AA0-B52A-D5F449E6BD90}">
      <dsp:nvSpPr>
        <dsp:cNvPr id="0" name=""/>
        <dsp:cNvSpPr/>
      </dsp:nvSpPr>
      <dsp:spPr>
        <a:xfrm>
          <a:off x="3353654" y="3681671"/>
          <a:ext cx="894077" cy="27219"/>
        </a:xfrm>
        <a:custGeom>
          <a:avLst/>
          <a:gdLst/>
          <a:ahLst/>
          <a:cxnLst/>
          <a:rect l="0" t="0" r="0" b="0"/>
          <a:pathLst>
            <a:path>
              <a:moveTo>
                <a:pt x="0" y="13609"/>
              </a:moveTo>
              <a:lnTo>
                <a:pt x="894077" y="1360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Calibri" panose="020F0502020204030204" pitchFamily="34" charset="0"/>
            <a:cs typeface="Calibri" panose="020F0502020204030204" pitchFamily="34" charset="0"/>
          </a:endParaRPr>
        </a:p>
      </dsp:txBody>
      <dsp:txXfrm>
        <a:off x="3778341" y="3672929"/>
        <a:ext cx="44703" cy="44703"/>
      </dsp:txXfrm>
    </dsp:sp>
    <dsp:sp modelId="{1FBA8D22-86B6-4B4A-A0D9-1EC0C89A29DC}">
      <dsp:nvSpPr>
        <dsp:cNvPr id="0" name=""/>
        <dsp:cNvSpPr/>
      </dsp:nvSpPr>
      <dsp:spPr>
        <a:xfrm>
          <a:off x="4247731" y="3486290"/>
          <a:ext cx="688059" cy="417981"/>
        </a:xfrm>
        <a:prstGeom prst="roundRect">
          <a:avLst>
            <a:gd name="adj" fmla="val 10000"/>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Calibri" panose="020F0502020204030204" pitchFamily="34" charset="0"/>
              <a:cs typeface="Calibri" panose="020F0502020204030204" pitchFamily="34" charset="0"/>
            </a:rPr>
            <a:t>IV</a:t>
          </a:r>
        </a:p>
      </dsp:txBody>
      <dsp:txXfrm>
        <a:off x="4259973" y="3498532"/>
        <a:ext cx="663575" cy="393497"/>
      </dsp:txXfrm>
    </dsp:sp>
    <dsp:sp modelId="{CDC658B8-1126-40B4-8754-451CE250E88C}">
      <dsp:nvSpPr>
        <dsp:cNvPr id="0" name=""/>
        <dsp:cNvSpPr/>
      </dsp:nvSpPr>
      <dsp:spPr>
        <a:xfrm>
          <a:off x="4935790" y="3681671"/>
          <a:ext cx="894077" cy="27219"/>
        </a:xfrm>
        <a:custGeom>
          <a:avLst/>
          <a:gdLst/>
          <a:ahLst/>
          <a:cxnLst/>
          <a:rect l="0" t="0" r="0" b="0"/>
          <a:pathLst>
            <a:path>
              <a:moveTo>
                <a:pt x="0" y="13609"/>
              </a:moveTo>
              <a:lnTo>
                <a:pt x="894077" y="136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Calibri" panose="020F0502020204030204" pitchFamily="34" charset="0"/>
            <a:cs typeface="Calibri" panose="020F0502020204030204" pitchFamily="34" charset="0"/>
          </a:endParaRPr>
        </a:p>
      </dsp:txBody>
      <dsp:txXfrm>
        <a:off x="5360477" y="3672929"/>
        <a:ext cx="44703" cy="44703"/>
      </dsp:txXfrm>
    </dsp:sp>
    <dsp:sp modelId="{2E34A200-6688-45C3-809C-994F2B733B7B}">
      <dsp:nvSpPr>
        <dsp:cNvPr id="0" name=""/>
        <dsp:cNvSpPr/>
      </dsp:nvSpPr>
      <dsp:spPr>
        <a:xfrm>
          <a:off x="5829867" y="2988815"/>
          <a:ext cx="3129180" cy="1412932"/>
        </a:xfrm>
        <a:prstGeom prst="roundRect">
          <a:avLst>
            <a:gd name="adj" fmla="val 10000"/>
          </a:avLst>
        </a:prstGeom>
        <a:solidFill>
          <a:srgbClr val="66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es-MX" sz="1800" u="sng" kern="1200" dirty="0">
              <a:solidFill>
                <a:schemeClr val="tx1"/>
              </a:solidFill>
              <a:latin typeface="Calibri" panose="020F0502020204030204" pitchFamily="34" charset="0"/>
              <a:cs typeface="Calibri" panose="020F0502020204030204" pitchFamily="34" charset="0"/>
            </a:rPr>
            <a:t>AUTOTRANSPORTE</a:t>
          </a:r>
        </a:p>
        <a:p>
          <a:pPr marL="0" lvl="0" indent="0" algn="ctr" defTabSz="800100">
            <a:lnSpc>
              <a:spcPct val="100000"/>
            </a:lnSpc>
            <a:spcBef>
              <a:spcPct val="0"/>
            </a:spcBef>
            <a:spcAft>
              <a:spcPts val="0"/>
            </a:spcAft>
            <a:buNone/>
          </a:pPr>
          <a:r>
            <a:rPr lang="es-MX" sz="1800" u="none" kern="1200" dirty="0">
              <a:solidFill>
                <a:schemeClr val="tx1"/>
              </a:solidFill>
              <a:latin typeface="Calibri" panose="020F0502020204030204" pitchFamily="34" charset="0"/>
              <a:cs typeface="Calibri" panose="020F0502020204030204" pitchFamily="34" charset="0"/>
            </a:rPr>
            <a:t>PÚBLICO</a:t>
          </a:r>
        </a:p>
        <a:p>
          <a:pPr marL="0" lvl="0" indent="0" algn="ctr" defTabSz="800100">
            <a:lnSpc>
              <a:spcPct val="100000"/>
            </a:lnSpc>
            <a:spcBef>
              <a:spcPct val="0"/>
            </a:spcBef>
            <a:spcAft>
              <a:spcPts val="0"/>
            </a:spcAft>
            <a:buNone/>
          </a:pPr>
          <a:r>
            <a:rPr lang="es-MX" sz="1800" u="none" kern="1200" dirty="0">
              <a:solidFill>
                <a:schemeClr val="tx1"/>
              </a:solidFill>
              <a:latin typeface="Calibri" panose="020F0502020204030204" pitchFamily="34" charset="0"/>
              <a:cs typeface="Calibri" panose="020F0502020204030204" pitchFamily="34" charset="0"/>
            </a:rPr>
            <a:t>PRIVADO</a:t>
          </a:r>
        </a:p>
        <a:p>
          <a:pPr marL="0" lvl="0" indent="0" algn="ctr" defTabSz="800100">
            <a:lnSpc>
              <a:spcPct val="100000"/>
            </a:lnSpc>
            <a:spcBef>
              <a:spcPct val="0"/>
            </a:spcBef>
            <a:spcAft>
              <a:spcPts val="0"/>
            </a:spcAft>
            <a:buNone/>
          </a:pPr>
          <a:r>
            <a:rPr lang="es-MX" sz="1800" u="none" kern="1200" dirty="0">
              <a:solidFill>
                <a:schemeClr val="tx1"/>
              </a:solidFill>
              <a:latin typeface="Calibri" panose="020F0502020204030204" pitchFamily="34" charset="0"/>
              <a:cs typeface="Calibri" panose="020F0502020204030204" pitchFamily="34" charset="0"/>
            </a:rPr>
            <a:t>TURISMO</a:t>
          </a:r>
        </a:p>
        <a:p>
          <a:pPr marL="0" lvl="0" indent="0" algn="ctr" defTabSz="800100">
            <a:lnSpc>
              <a:spcPct val="100000"/>
            </a:lnSpc>
            <a:spcBef>
              <a:spcPct val="0"/>
            </a:spcBef>
            <a:spcAft>
              <a:spcPts val="0"/>
            </a:spcAft>
            <a:buNone/>
          </a:pPr>
          <a:r>
            <a:rPr lang="es-MX" sz="1800" u="none" kern="1200" dirty="0">
              <a:solidFill>
                <a:schemeClr val="tx1"/>
              </a:solidFill>
              <a:latin typeface="Calibri" panose="020F0502020204030204" pitchFamily="34" charset="0"/>
              <a:cs typeface="Calibri" panose="020F0502020204030204" pitchFamily="34" charset="0"/>
            </a:rPr>
            <a:t>(</a:t>
          </a:r>
          <a:r>
            <a:rPr lang="es-MX" sz="1800" i="1" u="none" kern="1200" dirty="0">
              <a:solidFill>
                <a:schemeClr val="tx1"/>
              </a:solidFill>
              <a:latin typeface="Calibri" panose="020F0502020204030204" pitchFamily="34" charset="0"/>
              <a:cs typeface="Calibri" panose="020F0502020204030204" pitchFamily="34" charset="0"/>
            </a:rPr>
            <a:t>carga personas)</a:t>
          </a:r>
          <a:endParaRPr lang="es-MX" sz="1800" u="none" kern="1200" dirty="0">
            <a:solidFill>
              <a:schemeClr val="tx1"/>
            </a:solidFill>
            <a:latin typeface="Calibri" panose="020F0502020204030204" pitchFamily="34" charset="0"/>
            <a:cs typeface="Calibri" panose="020F0502020204030204" pitchFamily="34" charset="0"/>
          </a:endParaRPr>
        </a:p>
      </dsp:txBody>
      <dsp:txXfrm>
        <a:off x="5871250" y="3030198"/>
        <a:ext cx="3046414" cy="1330166"/>
      </dsp:txXfrm>
    </dsp:sp>
    <dsp:sp modelId="{D6E11A51-33C5-40F8-B577-A408B9CF9074}">
      <dsp:nvSpPr>
        <dsp:cNvPr id="0" name=""/>
        <dsp:cNvSpPr/>
      </dsp:nvSpPr>
      <dsp:spPr>
        <a:xfrm rot="3337274">
          <a:off x="3008999" y="4335074"/>
          <a:ext cx="1583386" cy="27219"/>
        </a:xfrm>
        <a:custGeom>
          <a:avLst/>
          <a:gdLst/>
          <a:ahLst/>
          <a:cxnLst/>
          <a:rect l="0" t="0" r="0" b="0"/>
          <a:pathLst>
            <a:path>
              <a:moveTo>
                <a:pt x="0" y="13609"/>
              </a:moveTo>
              <a:lnTo>
                <a:pt x="1583386" y="1360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Calibri" panose="020F0502020204030204" pitchFamily="34" charset="0"/>
            <a:cs typeface="Calibri" panose="020F0502020204030204" pitchFamily="34" charset="0"/>
          </a:endParaRPr>
        </a:p>
      </dsp:txBody>
      <dsp:txXfrm>
        <a:off x="3761108" y="4309099"/>
        <a:ext cx="79169" cy="79169"/>
      </dsp:txXfrm>
    </dsp:sp>
    <dsp:sp modelId="{F3D6B697-A5C3-4A9B-8D40-55D1D3C1DFBF}">
      <dsp:nvSpPr>
        <dsp:cNvPr id="0" name=""/>
        <dsp:cNvSpPr/>
      </dsp:nvSpPr>
      <dsp:spPr>
        <a:xfrm>
          <a:off x="4247731" y="4793096"/>
          <a:ext cx="688059" cy="417981"/>
        </a:xfrm>
        <a:prstGeom prst="roundRect">
          <a:avLst>
            <a:gd name="adj" fmla="val 10000"/>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Calibri" panose="020F0502020204030204" pitchFamily="34" charset="0"/>
              <a:cs typeface="Calibri" panose="020F0502020204030204" pitchFamily="34" charset="0"/>
            </a:rPr>
            <a:t>V</a:t>
          </a:r>
        </a:p>
      </dsp:txBody>
      <dsp:txXfrm>
        <a:off x="4259973" y="4805338"/>
        <a:ext cx="663575" cy="393497"/>
      </dsp:txXfrm>
    </dsp:sp>
    <dsp:sp modelId="{59B1E25C-DBD3-44AA-AB36-77A49C238D19}">
      <dsp:nvSpPr>
        <dsp:cNvPr id="0" name=""/>
        <dsp:cNvSpPr/>
      </dsp:nvSpPr>
      <dsp:spPr>
        <a:xfrm>
          <a:off x="4935790" y="4988477"/>
          <a:ext cx="894077" cy="27219"/>
        </a:xfrm>
        <a:custGeom>
          <a:avLst/>
          <a:gdLst/>
          <a:ahLst/>
          <a:cxnLst/>
          <a:rect l="0" t="0" r="0" b="0"/>
          <a:pathLst>
            <a:path>
              <a:moveTo>
                <a:pt x="0" y="13609"/>
              </a:moveTo>
              <a:lnTo>
                <a:pt x="894077" y="136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Calibri" panose="020F0502020204030204" pitchFamily="34" charset="0"/>
            <a:cs typeface="Calibri" panose="020F0502020204030204" pitchFamily="34" charset="0"/>
          </a:endParaRPr>
        </a:p>
      </dsp:txBody>
      <dsp:txXfrm>
        <a:off x="5360477" y="4979734"/>
        <a:ext cx="44703" cy="44703"/>
      </dsp:txXfrm>
    </dsp:sp>
    <dsp:sp modelId="{8ED6CD88-441B-4072-8AAE-4D34D5651C69}">
      <dsp:nvSpPr>
        <dsp:cNvPr id="0" name=""/>
        <dsp:cNvSpPr/>
      </dsp:nvSpPr>
      <dsp:spPr>
        <a:xfrm>
          <a:off x="5829867" y="4569387"/>
          <a:ext cx="3129180" cy="865399"/>
        </a:xfrm>
        <a:prstGeom prst="roundRect">
          <a:avLst>
            <a:gd name="adj" fmla="val 10000"/>
          </a:avLst>
        </a:prstGeom>
        <a:solidFill>
          <a:srgbClr val="66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es-MX" sz="1800" kern="1200" dirty="0">
              <a:solidFill>
                <a:schemeClr val="tx1"/>
              </a:solidFill>
              <a:latin typeface="Calibri" panose="020F0502020204030204" pitchFamily="34" charset="0"/>
              <a:cs typeface="Calibri" panose="020F0502020204030204" pitchFamily="34" charset="0"/>
            </a:rPr>
            <a:t>IDEM</a:t>
          </a:r>
        </a:p>
        <a:p>
          <a:pPr marL="0" lvl="0" indent="0" algn="ctr" defTabSz="800100">
            <a:lnSpc>
              <a:spcPct val="100000"/>
            </a:lnSpc>
            <a:spcBef>
              <a:spcPct val="0"/>
            </a:spcBef>
            <a:spcAft>
              <a:spcPts val="0"/>
            </a:spcAft>
            <a:buNone/>
          </a:pPr>
          <a:r>
            <a:rPr lang="es-MX" sz="1800" kern="1200" dirty="0">
              <a:solidFill>
                <a:schemeClr val="tx1"/>
              </a:solidFill>
              <a:latin typeface="Calibri" panose="020F0502020204030204" pitchFamily="34" charset="0"/>
              <a:cs typeface="Calibri" panose="020F0502020204030204" pitchFamily="34" charset="0"/>
            </a:rPr>
            <a:t>-PEAJE-</a:t>
          </a:r>
        </a:p>
        <a:p>
          <a:pPr marL="0" lvl="0" indent="0" algn="ctr" defTabSz="800100">
            <a:lnSpc>
              <a:spcPct val="100000"/>
            </a:lnSpc>
            <a:spcBef>
              <a:spcPct val="0"/>
            </a:spcBef>
            <a:spcAft>
              <a:spcPts val="0"/>
            </a:spcAft>
            <a:buNone/>
          </a:pPr>
          <a:r>
            <a:rPr lang="es-MX" sz="1800" kern="1200" dirty="0">
              <a:solidFill>
                <a:schemeClr val="tx1"/>
              </a:solidFill>
              <a:latin typeface="Calibri" panose="020F0502020204030204" pitchFamily="34" charset="0"/>
              <a:cs typeface="Calibri" panose="020F0502020204030204" pitchFamily="34" charset="0"/>
            </a:rPr>
            <a:t>INGRESOS HASTA 300 MDP</a:t>
          </a:r>
        </a:p>
      </dsp:txBody>
      <dsp:txXfrm>
        <a:off x="5855214" y="4594734"/>
        <a:ext cx="3078486" cy="814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4453D-031B-42FF-9FDA-50C7B38A8398}">
      <dsp:nvSpPr>
        <dsp:cNvPr id="0" name=""/>
        <dsp:cNvSpPr/>
      </dsp:nvSpPr>
      <dsp:spPr>
        <a:xfrm>
          <a:off x="2293499" y="-329732"/>
          <a:ext cx="4600513" cy="3997801"/>
        </a:xfrm>
        <a:prstGeom prst="circularArrow">
          <a:avLst>
            <a:gd name="adj1" fmla="val 10980"/>
            <a:gd name="adj2" fmla="val 1142322"/>
            <a:gd name="adj3" fmla="val 4500000"/>
            <a:gd name="adj4" fmla="val 10800000"/>
            <a:gd name="adj5" fmla="val 125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EF4AC-A327-41D1-838D-39F9917A8EAC}">
      <dsp:nvSpPr>
        <dsp:cNvPr id="0" name=""/>
        <dsp:cNvSpPr/>
      </dsp:nvSpPr>
      <dsp:spPr>
        <a:xfrm>
          <a:off x="3675833" y="1215492"/>
          <a:ext cx="1834658" cy="917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Calibri" panose="020F0502020204030204" pitchFamily="34" charset="0"/>
              <a:cs typeface="Calibri" panose="020F0502020204030204" pitchFamily="34" charset="0"/>
            </a:rPr>
            <a:t>REFORMA</a:t>
          </a:r>
        </a:p>
      </dsp:txBody>
      <dsp:txXfrm>
        <a:off x="3675833" y="1215492"/>
        <a:ext cx="1834658" cy="917221"/>
      </dsp:txXfrm>
    </dsp:sp>
    <dsp:sp modelId="{D4F09DC6-B9CD-40C3-8FDF-496C5C18DE34}">
      <dsp:nvSpPr>
        <dsp:cNvPr id="0" name=""/>
        <dsp:cNvSpPr/>
      </dsp:nvSpPr>
      <dsp:spPr>
        <a:xfrm>
          <a:off x="1707154" y="1827911"/>
          <a:ext cx="3952191" cy="3435769"/>
        </a:xfrm>
        <a:prstGeom prst="blockArc">
          <a:avLst>
            <a:gd name="adj1" fmla="val 0"/>
            <a:gd name="adj2" fmla="val 18900000"/>
            <a:gd name="adj3" fmla="val 12740"/>
          </a:avLst>
        </a:prstGeom>
        <a:solidFill>
          <a:srgbClr val="CC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2EBC65-0A3D-4AAD-9832-AA9DEBD11833}">
      <dsp:nvSpPr>
        <dsp:cNvPr id="0" name=""/>
        <dsp:cNvSpPr/>
      </dsp:nvSpPr>
      <dsp:spPr>
        <a:xfrm>
          <a:off x="2324561" y="2756637"/>
          <a:ext cx="2702544" cy="1621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Calibri" panose="020F0502020204030204" pitchFamily="34" charset="0"/>
              <a:cs typeface="Calibri" panose="020F0502020204030204" pitchFamily="34" charset="0"/>
            </a:rPr>
            <a:t>LOS ESTÍMULOS SEÑALADOS SERÁN INGRESOS ACUMULABLES PARA EFECTOS DEL ISR</a:t>
          </a:r>
        </a:p>
      </dsp:txBody>
      <dsp:txXfrm>
        <a:off x="2324561" y="2756637"/>
        <a:ext cx="2702544" cy="1621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BA94E-FDC0-4239-8970-28C068BC22A6}">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78B07-FDE6-4C37-9E89-9102E00FC6F6}">
      <dsp:nvSpPr>
        <dsp:cNvPr id="0" name=""/>
        <dsp:cNvSpPr/>
      </dsp:nvSpPr>
      <dsp:spPr>
        <a:xfrm>
          <a:off x="459680" y="1625600"/>
          <a:ext cx="35052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NO EQUIVALE NI SUSTITUYE…</a:t>
          </a:r>
        </a:p>
      </dsp:txBody>
      <dsp:txXfrm>
        <a:off x="565487" y="1731407"/>
        <a:ext cx="3293586" cy="1955852"/>
      </dsp:txXfrm>
    </dsp:sp>
    <dsp:sp modelId="{8244EC99-BA91-413F-A8C3-F71C906EC49C}">
      <dsp:nvSpPr>
        <dsp:cNvPr id="0" name=""/>
        <dsp:cNvSpPr/>
      </dsp:nvSpPr>
      <dsp:spPr>
        <a:xfrm>
          <a:off x="4163119" y="1625600"/>
          <a:ext cx="35052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OBLIGACIÓN DE REGISTRAR SOCIOS ACCIONISTAS INTEGRANTES</a:t>
          </a:r>
        </a:p>
      </dsp:txBody>
      <dsp:txXfrm>
        <a:off x="4268926" y="1731407"/>
        <a:ext cx="3293586" cy="1955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6AC45-9847-4780-8F9D-24D7B7FE12CD}">
      <dsp:nvSpPr>
        <dsp:cNvPr id="0" name=""/>
        <dsp:cNvSpPr/>
      </dsp:nvSpPr>
      <dsp:spPr>
        <a:xfrm>
          <a:off x="1796" y="1398415"/>
          <a:ext cx="3830992" cy="26218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Calibri" panose="020F0502020204030204" pitchFamily="34" charset="0"/>
              <a:ea typeface="Calibri" panose="020F0502020204030204" pitchFamily="34" charset="0"/>
              <a:cs typeface="Calibri" panose="020F0502020204030204" pitchFamily="34" charset="0"/>
            </a:rPr>
            <a:t>TÍTULOS VALOR</a:t>
          </a:r>
        </a:p>
      </dsp:txBody>
      <dsp:txXfrm>
        <a:off x="78587" y="1475206"/>
        <a:ext cx="3677410" cy="2468253"/>
      </dsp:txXfrm>
    </dsp:sp>
    <dsp:sp modelId="{EEB37331-162C-465D-A4EB-5EA73C262A33}">
      <dsp:nvSpPr>
        <dsp:cNvPr id="0" name=""/>
        <dsp:cNvSpPr/>
      </dsp:nvSpPr>
      <dsp:spPr>
        <a:xfrm>
          <a:off x="4215888" y="2234290"/>
          <a:ext cx="812170" cy="9500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Calibri" panose="020F0502020204030204" pitchFamily="34" charset="0"/>
            <a:ea typeface="Calibri" panose="020F0502020204030204" pitchFamily="34" charset="0"/>
            <a:cs typeface="Calibri" panose="020F0502020204030204" pitchFamily="34" charset="0"/>
          </a:endParaRPr>
        </a:p>
      </dsp:txBody>
      <dsp:txXfrm>
        <a:off x="4215888" y="2424307"/>
        <a:ext cx="568519" cy="570052"/>
      </dsp:txXfrm>
    </dsp:sp>
    <dsp:sp modelId="{58E567E7-232E-46FA-8328-83975D58D0BE}">
      <dsp:nvSpPr>
        <dsp:cNvPr id="0" name=""/>
        <dsp:cNvSpPr/>
      </dsp:nvSpPr>
      <dsp:spPr>
        <a:xfrm>
          <a:off x="5365186" y="1398415"/>
          <a:ext cx="3830992" cy="26218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Calibri" panose="020F0502020204030204" pitchFamily="34" charset="0"/>
              <a:ea typeface="Calibri" panose="020F0502020204030204" pitchFamily="34" charset="0"/>
              <a:cs typeface="Calibri" panose="020F0502020204030204" pitchFamily="34" charset="0"/>
            </a:rPr>
            <a:t>ACCIONES EN QUE SE DIVIDE EL CAPITAL SOCIAL DE LA PERSONA MORAL.</a:t>
          </a:r>
        </a:p>
        <a:p>
          <a:pPr marL="0" lvl="0" indent="0" algn="ctr" defTabSz="1066800">
            <a:lnSpc>
              <a:spcPct val="90000"/>
            </a:lnSpc>
            <a:spcBef>
              <a:spcPct val="0"/>
            </a:spcBef>
            <a:spcAft>
              <a:spcPct val="35000"/>
            </a:spcAft>
            <a:buNone/>
          </a:pPr>
          <a:r>
            <a:rPr lang="es-MX" sz="2400" kern="1200" dirty="0">
              <a:latin typeface="Calibri" panose="020F0502020204030204" pitchFamily="34" charset="0"/>
              <a:ea typeface="Calibri" panose="020F0502020204030204" pitchFamily="34" charset="0"/>
              <a:cs typeface="Calibri" panose="020F0502020204030204" pitchFamily="34" charset="0"/>
            </a:rPr>
            <a:t>NOMINATIVAS.</a:t>
          </a:r>
        </a:p>
        <a:p>
          <a:pPr marL="0" lvl="0" indent="0" algn="ctr" defTabSz="1066800">
            <a:lnSpc>
              <a:spcPct val="90000"/>
            </a:lnSpc>
            <a:spcBef>
              <a:spcPct val="0"/>
            </a:spcBef>
            <a:spcAft>
              <a:spcPct val="35000"/>
            </a:spcAft>
            <a:buNone/>
          </a:pPr>
          <a:r>
            <a:rPr lang="es-MX" sz="2400" kern="1200" dirty="0">
              <a:latin typeface="Calibri" panose="020F0502020204030204" pitchFamily="34" charset="0"/>
              <a:ea typeface="Calibri" panose="020F0502020204030204" pitchFamily="34" charset="0"/>
              <a:cs typeface="Calibri" panose="020F0502020204030204" pitchFamily="34" charset="0"/>
            </a:rPr>
            <a:t>ACREDITAR Y TRANSMITIR LA CALIDAD DE SOCIO.</a:t>
          </a:r>
        </a:p>
      </dsp:txBody>
      <dsp:txXfrm>
        <a:off x="5441977" y="1475206"/>
        <a:ext cx="3677410" cy="24682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22FC7-4AB4-412A-A2B8-1FE8B87CE8BF}">
      <dsp:nvSpPr>
        <dsp:cNvPr id="0" name=""/>
        <dsp:cNvSpPr/>
      </dsp:nvSpPr>
      <dsp:spPr>
        <a:xfrm>
          <a:off x="3809" y="2058458"/>
          <a:ext cx="2603500" cy="1301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GARANTÍA INTERÉS FISCAL ART. 141</a:t>
          </a:r>
        </a:p>
        <a:p>
          <a:pPr marL="0" lvl="0" indent="0" algn="ctr" defTabSz="711200">
            <a:lnSpc>
              <a:spcPct val="90000"/>
            </a:lnSpc>
            <a:spcBef>
              <a:spcPct val="0"/>
            </a:spcBef>
            <a:spcAft>
              <a:spcPct val="35000"/>
            </a:spcAft>
            <a:buNone/>
          </a:pPr>
          <a:r>
            <a:rPr lang="es-MX" sz="1600" kern="1200" dirty="0"/>
            <a:t>CFF</a:t>
          </a:r>
        </a:p>
      </dsp:txBody>
      <dsp:txXfrm>
        <a:off x="41936" y="2096585"/>
        <a:ext cx="2527246" cy="1225496"/>
      </dsp:txXfrm>
    </dsp:sp>
    <dsp:sp modelId="{76661F90-ABF7-471C-8997-E8159E7B9963}">
      <dsp:nvSpPr>
        <dsp:cNvPr id="0" name=""/>
        <dsp:cNvSpPr/>
      </dsp:nvSpPr>
      <dsp:spPr>
        <a:xfrm rot="19457599">
          <a:off x="2486765" y="2313459"/>
          <a:ext cx="1282488" cy="43242"/>
        </a:xfrm>
        <a:custGeom>
          <a:avLst/>
          <a:gdLst/>
          <a:ahLst/>
          <a:cxnLst/>
          <a:rect l="0" t="0" r="0" b="0"/>
          <a:pathLst>
            <a:path>
              <a:moveTo>
                <a:pt x="0" y="21621"/>
              </a:moveTo>
              <a:lnTo>
                <a:pt x="1282488" y="2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3095947" y="2303018"/>
        <a:ext cx="64124" cy="64124"/>
      </dsp:txXfrm>
    </dsp:sp>
    <dsp:sp modelId="{AE6AB62B-A830-4CD9-8A17-88BF5D81C9DA}">
      <dsp:nvSpPr>
        <dsp:cNvPr id="0" name=""/>
        <dsp:cNvSpPr/>
      </dsp:nvSpPr>
      <dsp:spPr>
        <a:xfrm>
          <a:off x="3648709" y="1309952"/>
          <a:ext cx="2603500" cy="1301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ART. 74 CFF</a:t>
          </a:r>
        </a:p>
      </dsp:txBody>
      <dsp:txXfrm>
        <a:off x="3686836" y="1348079"/>
        <a:ext cx="2527246" cy="1225496"/>
      </dsp:txXfrm>
    </dsp:sp>
    <dsp:sp modelId="{E0D599B5-C005-4B9C-9920-2089AB7C50BC}">
      <dsp:nvSpPr>
        <dsp:cNvPr id="0" name=""/>
        <dsp:cNvSpPr/>
      </dsp:nvSpPr>
      <dsp:spPr>
        <a:xfrm>
          <a:off x="6252210" y="1939206"/>
          <a:ext cx="1041400" cy="43242"/>
        </a:xfrm>
        <a:custGeom>
          <a:avLst/>
          <a:gdLst/>
          <a:ahLst/>
          <a:cxnLst/>
          <a:rect l="0" t="0" r="0" b="0"/>
          <a:pathLst>
            <a:path>
              <a:moveTo>
                <a:pt x="0" y="21621"/>
              </a:moveTo>
              <a:lnTo>
                <a:pt x="1041400" y="21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6746875" y="1934792"/>
        <a:ext cx="52070" cy="52070"/>
      </dsp:txXfrm>
    </dsp:sp>
    <dsp:sp modelId="{CA2CA978-F5F3-4AC6-B755-574FD09F3CA0}">
      <dsp:nvSpPr>
        <dsp:cNvPr id="0" name=""/>
        <dsp:cNvSpPr/>
      </dsp:nvSpPr>
      <dsp:spPr>
        <a:xfrm>
          <a:off x="7293610" y="1309952"/>
          <a:ext cx="2603500" cy="1301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SUSPENSIÓN DEL PAE EN SOLICITUD DE REDUCCIÓN DE MULTAS</a:t>
          </a:r>
        </a:p>
      </dsp:txBody>
      <dsp:txXfrm>
        <a:off x="7331737" y="1348079"/>
        <a:ext cx="2527246" cy="1225496"/>
      </dsp:txXfrm>
    </dsp:sp>
    <dsp:sp modelId="{EA3FB1D7-CF59-4B23-BCDA-D3D091368627}">
      <dsp:nvSpPr>
        <dsp:cNvPr id="0" name=""/>
        <dsp:cNvSpPr/>
      </dsp:nvSpPr>
      <dsp:spPr>
        <a:xfrm rot="2142401">
          <a:off x="2486765" y="3061965"/>
          <a:ext cx="1282488" cy="43242"/>
        </a:xfrm>
        <a:custGeom>
          <a:avLst/>
          <a:gdLst/>
          <a:ahLst/>
          <a:cxnLst/>
          <a:rect l="0" t="0" r="0" b="0"/>
          <a:pathLst>
            <a:path>
              <a:moveTo>
                <a:pt x="0" y="21621"/>
              </a:moveTo>
              <a:lnTo>
                <a:pt x="1282488" y="2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3095947" y="3051524"/>
        <a:ext cx="64124" cy="64124"/>
      </dsp:txXfrm>
    </dsp:sp>
    <dsp:sp modelId="{A349574F-CCB0-4B97-BAAE-2476F06164FA}">
      <dsp:nvSpPr>
        <dsp:cNvPr id="0" name=""/>
        <dsp:cNvSpPr/>
      </dsp:nvSpPr>
      <dsp:spPr>
        <a:xfrm>
          <a:off x="3648709" y="2806964"/>
          <a:ext cx="2603500" cy="1301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ART. 142 CFF</a:t>
          </a:r>
        </a:p>
      </dsp:txBody>
      <dsp:txXfrm>
        <a:off x="3686836" y="2845091"/>
        <a:ext cx="2527246" cy="1225496"/>
      </dsp:txXfrm>
    </dsp:sp>
    <dsp:sp modelId="{4CC61D7E-8A43-4C08-9249-0E3D8407670F}">
      <dsp:nvSpPr>
        <dsp:cNvPr id="0" name=""/>
        <dsp:cNvSpPr/>
      </dsp:nvSpPr>
      <dsp:spPr>
        <a:xfrm>
          <a:off x="6252210" y="3436218"/>
          <a:ext cx="1041400" cy="43242"/>
        </a:xfrm>
        <a:custGeom>
          <a:avLst/>
          <a:gdLst/>
          <a:ahLst/>
          <a:cxnLst/>
          <a:rect l="0" t="0" r="0" b="0"/>
          <a:pathLst>
            <a:path>
              <a:moveTo>
                <a:pt x="0" y="21621"/>
              </a:moveTo>
              <a:lnTo>
                <a:pt x="1041400" y="21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6746875" y="3431804"/>
        <a:ext cx="52070" cy="52070"/>
      </dsp:txXfrm>
    </dsp:sp>
    <dsp:sp modelId="{4A87D826-4635-4360-A8FF-8A4DF9EC0213}">
      <dsp:nvSpPr>
        <dsp:cNvPr id="0" name=""/>
        <dsp:cNvSpPr/>
      </dsp:nvSpPr>
      <dsp:spPr>
        <a:xfrm>
          <a:off x="7293610" y="2806964"/>
          <a:ext cx="2603500" cy="1301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SUSPENSIÓN DEL PAE TRIBUNAL ADMINISTRATIVO</a:t>
          </a:r>
        </a:p>
        <a:p>
          <a:pPr marL="0" lvl="0" indent="0" algn="ctr" defTabSz="711200">
            <a:lnSpc>
              <a:spcPct val="90000"/>
            </a:lnSpc>
            <a:spcBef>
              <a:spcPct val="0"/>
            </a:spcBef>
            <a:spcAft>
              <a:spcPct val="35000"/>
            </a:spcAft>
            <a:buNone/>
          </a:pPr>
          <a:r>
            <a:rPr lang="es-MX" sz="1600" kern="1200" dirty="0"/>
            <a:t>SOLICITUD DE PAGO DIFERIDO O EN PARCIALIDADES</a:t>
          </a:r>
        </a:p>
      </dsp:txBody>
      <dsp:txXfrm>
        <a:off x="7331737" y="2845091"/>
        <a:ext cx="2527246" cy="12254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C047D-DB90-49B1-A656-DC1DFFC14785}">
      <dsp:nvSpPr>
        <dsp:cNvPr id="0" name=""/>
        <dsp:cNvSpPr/>
      </dsp:nvSpPr>
      <dsp:spPr>
        <a:xfrm>
          <a:off x="7143" y="1855258"/>
          <a:ext cx="4270374" cy="170814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s-MX" sz="2900" kern="1200" dirty="0">
              <a:latin typeface="Calibri" panose="020F0502020204030204" pitchFamily="34" charset="0"/>
              <a:ea typeface="Calibri" panose="020F0502020204030204" pitchFamily="34" charset="0"/>
              <a:cs typeface="Calibri" panose="020F0502020204030204" pitchFamily="34" charset="0"/>
            </a:rPr>
            <a:t>T. IV, CAP. II, S I</a:t>
          </a:r>
        </a:p>
        <a:p>
          <a:pPr marL="0" lvl="0" indent="0" algn="ctr" defTabSz="1289050">
            <a:lnSpc>
              <a:spcPct val="90000"/>
            </a:lnSpc>
            <a:spcBef>
              <a:spcPct val="0"/>
            </a:spcBef>
            <a:spcAft>
              <a:spcPct val="35000"/>
            </a:spcAft>
            <a:buNone/>
          </a:pPr>
          <a:r>
            <a:rPr lang="es-MX" sz="2900" kern="1200" dirty="0">
              <a:latin typeface="Calibri" panose="020F0502020204030204" pitchFamily="34" charset="0"/>
              <a:ea typeface="Calibri" panose="020F0502020204030204" pitchFamily="34" charset="0"/>
              <a:cs typeface="Calibri" panose="020F0502020204030204" pitchFamily="34" charset="0"/>
            </a:rPr>
            <a:t>T. IV, CAP III </a:t>
          </a:r>
        </a:p>
      </dsp:txBody>
      <dsp:txXfrm>
        <a:off x="861218" y="1855258"/>
        <a:ext cx="2562225" cy="1708149"/>
      </dsp:txXfrm>
    </dsp:sp>
    <dsp:sp modelId="{730F0C6F-CBCA-4917-87F7-702E841EA5D5}">
      <dsp:nvSpPr>
        <dsp:cNvPr id="0" name=""/>
        <dsp:cNvSpPr/>
      </dsp:nvSpPr>
      <dsp:spPr>
        <a:xfrm>
          <a:off x="3850481" y="1855258"/>
          <a:ext cx="4270374" cy="1708149"/>
        </a:xfrm>
        <a:prstGeom prst="chevr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s-MX" sz="2900" kern="1200" dirty="0">
              <a:latin typeface="Calibri" panose="020F0502020204030204" pitchFamily="34" charset="0"/>
              <a:ea typeface="Calibri" panose="020F0502020204030204" pitchFamily="34" charset="0"/>
              <a:cs typeface="Calibri" panose="020F0502020204030204" pitchFamily="34" charset="0"/>
            </a:rPr>
            <a:t>DESDE EL INICIO DEL EJERCICIO QUE CORRESPONDA</a:t>
          </a:r>
        </a:p>
      </dsp:txBody>
      <dsp:txXfrm>
        <a:off x="4704556" y="1855258"/>
        <a:ext cx="2562225" cy="17081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C047D-DB90-49B1-A656-DC1DFFC14785}">
      <dsp:nvSpPr>
        <dsp:cNvPr id="0" name=""/>
        <dsp:cNvSpPr/>
      </dsp:nvSpPr>
      <dsp:spPr>
        <a:xfrm>
          <a:off x="7143" y="1855258"/>
          <a:ext cx="4270374" cy="1708149"/>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endParaRPr lang="es-MX" sz="3100" kern="1200" dirty="0"/>
        </a:p>
      </dsp:txBody>
      <dsp:txXfrm>
        <a:off x="861218" y="1855258"/>
        <a:ext cx="2562225" cy="1708149"/>
      </dsp:txXfrm>
    </dsp:sp>
    <dsp:sp modelId="{730F0C6F-CBCA-4917-87F7-702E841EA5D5}">
      <dsp:nvSpPr>
        <dsp:cNvPr id="0" name=""/>
        <dsp:cNvSpPr/>
      </dsp:nvSpPr>
      <dsp:spPr>
        <a:xfrm>
          <a:off x="3850481" y="1590512"/>
          <a:ext cx="4270374" cy="1708149"/>
        </a:xfrm>
        <a:prstGeom prst="chevr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s-MX" sz="3100" kern="1200" dirty="0">
              <a:latin typeface="Calibri" panose="020F0502020204030204" pitchFamily="34" charset="0"/>
              <a:ea typeface="Calibri" panose="020F0502020204030204" pitchFamily="34" charset="0"/>
              <a:cs typeface="Calibri" panose="020F0502020204030204" pitchFamily="34" charset="0"/>
            </a:rPr>
            <a:t>DESDE EL MES EN QUE INICIÓ OPERACIONES</a:t>
          </a:r>
        </a:p>
      </dsp:txBody>
      <dsp:txXfrm>
        <a:off x="4704556" y="1590512"/>
        <a:ext cx="2562225" cy="17081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068F543-B200-47D5-BDE9-15E1A18150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70798368-1326-4B7F-ABBA-E06EEE7D72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4AB76C-3764-4550-90D4-7EDD727B95BB}" type="datetimeFigureOut">
              <a:rPr lang="es-MX" smtClean="0"/>
              <a:t>29/01/2023</a:t>
            </a:fld>
            <a:endParaRPr lang="es-MX"/>
          </a:p>
        </p:txBody>
      </p:sp>
      <p:sp>
        <p:nvSpPr>
          <p:cNvPr id="4" name="Marcador de pie de página 3">
            <a:extLst>
              <a:ext uri="{FF2B5EF4-FFF2-40B4-BE49-F238E27FC236}">
                <a16:creationId xmlns:a16="http://schemas.microsoft.com/office/drawing/2014/main" id="{25DD3D9A-1B7D-4A03-B8A0-162EC3D77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66FF19F9-BEC1-4E89-879B-A8C55E3282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0788F8-0AC0-49B4-B5A3-C4C736CFCD05}" type="slidenum">
              <a:rPr lang="es-MX" smtClean="0"/>
              <a:t>‹Nº›</a:t>
            </a:fld>
            <a:endParaRPr lang="es-MX"/>
          </a:p>
        </p:txBody>
      </p:sp>
    </p:spTree>
    <p:extLst>
      <p:ext uri="{BB962C8B-B14F-4D97-AF65-F5344CB8AC3E}">
        <p14:creationId xmlns:p14="http://schemas.microsoft.com/office/powerpoint/2010/main" val="4200303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8T18:11:59.147"/>
    </inkml:context>
    <inkml:brush xml:id="br0">
      <inkml:brushProperty name="width" value="0.05" units="cm"/>
      <inkml:brushProperty name="height" value="0.05" units="cm"/>
    </inkml:brush>
  </inkml:definitions>
  <inkml:trace contextRef="#ctx0" brushRef="#br0">0 0 15655,'0'0'2721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DD150-E0E7-4BFD-9C1C-018A8DC71118}" type="datetimeFigureOut">
              <a:rPr lang="es-MX" smtClean="0"/>
              <a:t>29/01/2023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21DD5-5BA8-44A9-9939-2CA74F672D45}" type="slidenum">
              <a:rPr lang="es-MX" smtClean="0"/>
              <a:t>‹Nº›</a:t>
            </a:fld>
            <a:endParaRPr lang="es-MX"/>
          </a:p>
        </p:txBody>
      </p:sp>
    </p:spTree>
    <p:extLst>
      <p:ext uri="{BB962C8B-B14F-4D97-AF65-F5344CB8AC3E}">
        <p14:creationId xmlns:p14="http://schemas.microsoft.com/office/powerpoint/2010/main" val="117831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 name="Google Shape;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27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 name="Google Shape;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82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33524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b="1" dirty="0"/>
          </a:p>
        </p:txBody>
      </p:sp>
      <p:sp>
        <p:nvSpPr>
          <p:cNvPr id="4" name="Marcador de número de diapositiva 3"/>
          <p:cNvSpPr>
            <a:spLocks noGrp="1"/>
          </p:cNvSpPr>
          <p:nvPr>
            <p:ph type="sldNum" sz="quarter" idx="5"/>
          </p:nvPr>
        </p:nvSpPr>
        <p:spPr/>
        <p:txBody>
          <a:bodyPr/>
          <a:lstStyle/>
          <a:p>
            <a:fld id="{B7FF835F-4DD9-451F-AFC2-B7A8A0652A7A}" type="slidenum">
              <a:rPr lang="es-MX" smtClean="0"/>
              <a:t>84</a:t>
            </a:fld>
            <a:endParaRPr lang="es-MX"/>
          </a:p>
        </p:txBody>
      </p:sp>
    </p:spTree>
    <p:extLst>
      <p:ext uri="{BB962C8B-B14F-4D97-AF65-F5344CB8AC3E}">
        <p14:creationId xmlns:p14="http://schemas.microsoft.com/office/powerpoint/2010/main" val="38856828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A22EEA7F-B61C-46C7-AD4D-8B664C782DF5}"/>
              </a:ext>
            </a:extLst>
          </p:cNvPr>
          <p:cNvGrpSpPr/>
          <p:nvPr userDrawn="1"/>
        </p:nvGrpSpPr>
        <p:grpSpPr>
          <a:xfrm>
            <a:off x="0" y="1"/>
            <a:ext cx="11990731" cy="6864834"/>
            <a:chOff x="-1" y="1"/>
            <a:chExt cx="11990731" cy="6864834"/>
          </a:xfrm>
        </p:grpSpPr>
        <p:pic>
          <p:nvPicPr>
            <p:cNvPr id="12" name="Imagen 11">
              <a:extLst>
                <a:ext uri="{FF2B5EF4-FFF2-40B4-BE49-F238E27FC236}">
                  <a16:creationId xmlns:a16="http://schemas.microsoft.com/office/drawing/2014/main" id="{D9E8811C-05C1-4762-A8AC-3199FEC50325}"/>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58" b="49045"/>
            <a:stretch/>
          </p:blipFill>
          <p:spPr>
            <a:xfrm>
              <a:off x="-1" y="5982444"/>
              <a:ext cx="9522691" cy="882391"/>
            </a:xfrm>
            <a:prstGeom prst="rect">
              <a:avLst/>
            </a:prstGeom>
          </p:spPr>
        </p:pic>
        <p:pic>
          <p:nvPicPr>
            <p:cNvPr id="8" name="Imagen 7">
              <a:extLst>
                <a:ext uri="{FF2B5EF4-FFF2-40B4-BE49-F238E27FC236}">
                  <a16:creationId xmlns:a16="http://schemas.microsoft.com/office/drawing/2014/main" id="{C93A0599-3A99-47E8-BA40-330DE1CA5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37" y="197357"/>
              <a:ext cx="1709890" cy="744752"/>
            </a:xfrm>
            <a:prstGeom prst="rect">
              <a:avLst/>
            </a:prstGeom>
          </p:spPr>
        </p:pic>
        <p:pic>
          <p:nvPicPr>
            <p:cNvPr id="9" name="Imagen 8">
              <a:extLst>
                <a:ext uri="{FF2B5EF4-FFF2-40B4-BE49-F238E27FC236}">
                  <a16:creationId xmlns:a16="http://schemas.microsoft.com/office/drawing/2014/main" id="{C170E8C5-083D-4E61-BDFC-743C49299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2765" y="6377001"/>
              <a:ext cx="1022099" cy="440196"/>
            </a:xfrm>
            <a:prstGeom prst="rect">
              <a:avLst/>
            </a:prstGeom>
          </p:spPr>
        </p:pic>
        <p:pic>
          <p:nvPicPr>
            <p:cNvPr id="10" name="Imagen 9">
              <a:extLst>
                <a:ext uri="{FF2B5EF4-FFF2-40B4-BE49-F238E27FC236}">
                  <a16:creationId xmlns:a16="http://schemas.microsoft.com/office/drawing/2014/main" id="{161C77E7-EF18-4CDE-9628-9151818A6B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8631" y="6464187"/>
              <a:ext cx="1022099" cy="236795"/>
            </a:xfrm>
            <a:prstGeom prst="rect">
              <a:avLst/>
            </a:prstGeom>
          </p:spPr>
        </p:pic>
        <p:pic>
          <p:nvPicPr>
            <p:cNvPr id="11" name="Imagen 10">
              <a:extLst>
                <a:ext uri="{FF2B5EF4-FFF2-40B4-BE49-F238E27FC236}">
                  <a16:creationId xmlns:a16="http://schemas.microsoft.com/office/drawing/2014/main" id="{2692E30F-9ECA-44BE-8F26-BEDB8F458D24}"/>
                </a:ext>
              </a:extLst>
            </p:cNvPr>
            <p:cNvPicPr>
              <a:picLocks noChangeAspect="1"/>
            </p:cNvPicPr>
            <p:nvPr/>
          </p:nvPicPr>
          <p:blipFill>
            <a:blip r:embed="rId6"/>
            <a:stretch>
              <a:fillRect/>
            </a:stretch>
          </p:blipFill>
          <p:spPr>
            <a:xfrm rot="16200000">
              <a:off x="-808143" y="808145"/>
              <a:ext cx="1869441" cy="253153"/>
            </a:xfrm>
            <a:prstGeom prst="rect">
              <a:avLst/>
            </a:prstGeom>
          </p:spPr>
        </p:pic>
        <p:sp>
          <p:nvSpPr>
            <p:cNvPr id="13" name="CuadroTexto 12">
              <a:extLst>
                <a:ext uri="{FF2B5EF4-FFF2-40B4-BE49-F238E27FC236}">
                  <a16:creationId xmlns:a16="http://schemas.microsoft.com/office/drawing/2014/main" id="{0FE331FF-A89A-4202-BBF7-8B23A87EB096}"/>
                </a:ext>
              </a:extLst>
            </p:cNvPr>
            <p:cNvSpPr txBox="1"/>
            <p:nvPr/>
          </p:nvSpPr>
          <p:spPr>
            <a:xfrm>
              <a:off x="36947" y="6563699"/>
              <a:ext cx="2632363" cy="246221"/>
            </a:xfrm>
            <a:prstGeom prst="rect">
              <a:avLst/>
            </a:prstGeom>
            <a:noFill/>
          </p:spPr>
          <p:txBody>
            <a:bodyPr wrap="square" rtlCol="0">
              <a:spAutoFit/>
            </a:bodyPr>
            <a:lstStyle/>
            <a:p>
              <a:r>
                <a:rPr lang="es-MX" sz="1000" dirty="0">
                  <a:solidFill>
                    <a:schemeClr val="bg1"/>
                  </a:solidFill>
                </a:rPr>
                <a:t>www.esifiscal.com.mx</a:t>
              </a:r>
            </a:p>
          </p:txBody>
        </p:sp>
        <p:pic>
          <p:nvPicPr>
            <p:cNvPr id="14" name="Gráfico 13">
              <a:extLst>
                <a:ext uri="{FF2B5EF4-FFF2-40B4-BE49-F238E27FC236}">
                  <a16:creationId xmlns:a16="http://schemas.microsoft.com/office/drawing/2014/main" id="{A1BC63FA-A017-4D12-9780-3D54097143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42174" y="1301943"/>
              <a:ext cx="9026457" cy="3917142"/>
            </a:xfrm>
            <a:prstGeom prst="rect">
              <a:avLst/>
            </a:prstGeom>
          </p:spPr>
        </p:pic>
      </p:grpSp>
    </p:spTree>
    <p:extLst>
      <p:ext uri="{BB962C8B-B14F-4D97-AF65-F5344CB8AC3E}">
        <p14:creationId xmlns:p14="http://schemas.microsoft.com/office/powerpoint/2010/main" val="124986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5A058-A375-4DF7-A5FA-3B542A7894F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B1D6306-1875-496F-BA71-14C25A04A4D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5D919C-17DE-4004-B8DC-5BBD51483445}"/>
              </a:ext>
            </a:extLst>
          </p:cNvPr>
          <p:cNvSpPr>
            <a:spLocks noGrp="1"/>
          </p:cNvSpPr>
          <p:nvPr>
            <p:ph type="dt" sz="half" idx="10"/>
          </p:nvPr>
        </p:nvSpPr>
        <p:spPr/>
        <p:txBody>
          <a:bodyPr/>
          <a:lstStyle/>
          <a:p>
            <a:endParaRPr lang="es-MX"/>
          </a:p>
        </p:txBody>
      </p:sp>
      <p:sp>
        <p:nvSpPr>
          <p:cNvPr id="5" name="Marcador de pie de página 4">
            <a:extLst>
              <a:ext uri="{FF2B5EF4-FFF2-40B4-BE49-F238E27FC236}">
                <a16:creationId xmlns:a16="http://schemas.microsoft.com/office/drawing/2014/main" id="{BD0CF3EF-32F9-4658-9DC5-6A7FD14A067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6F2EDA1-17C2-4ED2-A8D7-114DD5BC3222}"/>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42748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BDC8EF-FE6C-42B6-B704-603E0901C8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5704FAD-1386-4AFC-B723-8CB3EE50EF4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C99DB64-BFD8-466A-BD37-F06A215543A4}"/>
              </a:ext>
            </a:extLst>
          </p:cNvPr>
          <p:cNvSpPr>
            <a:spLocks noGrp="1"/>
          </p:cNvSpPr>
          <p:nvPr>
            <p:ph type="dt" sz="half" idx="10"/>
          </p:nvPr>
        </p:nvSpPr>
        <p:spPr/>
        <p:txBody>
          <a:bodyPr/>
          <a:lstStyle/>
          <a:p>
            <a:endParaRPr lang="es-MX"/>
          </a:p>
        </p:txBody>
      </p:sp>
      <p:sp>
        <p:nvSpPr>
          <p:cNvPr id="5" name="Marcador de pie de página 4">
            <a:extLst>
              <a:ext uri="{FF2B5EF4-FFF2-40B4-BE49-F238E27FC236}">
                <a16:creationId xmlns:a16="http://schemas.microsoft.com/office/drawing/2014/main" id="{865E2543-7730-4C2D-AC0B-D6CAD1A2AB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74A2C38-429B-42D3-BB1B-A21F9B1D2A6A}"/>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724689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p:cSld name="1_Solo el título">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51379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FDFCB-88EA-4D71-83F7-43339D9B16C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BA97A0E-C320-49FB-9BF4-D429113939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C05A7EB-46C0-43BA-BC68-6ADB34B541CC}"/>
              </a:ext>
            </a:extLst>
          </p:cNvPr>
          <p:cNvSpPr>
            <a:spLocks noGrp="1"/>
          </p:cNvSpPr>
          <p:nvPr>
            <p:ph type="dt" sz="half" idx="10"/>
          </p:nvPr>
        </p:nvSpPr>
        <p:spPr/>
        <p:txBody>
          <a:bodyPr/>
          <a:lstStyle/>
          <a:p>
            <a:endParaRPr lang="es-MX"/>
          </a:p>
        </p:txBody>
      </p:sp>
      <p:sp>
        <p:nvSpPr>
          <p:cNvPr id="5" name="Marcador de pie de página 4">
            <a:extLst>
              <a:ext uri="{FF2B5EF4-FFF2-40B4-BE49-F238E27FC236}">
                <a16:creationId xmlns:a16="http://schemas.microsoft.com/office/drawing/2014/main" id="{61A91C5F-A7AA-4E2E-AE9B-20E6F5C13DF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33400CA-8489-4365-8980-3687E46354F3}"/>
              </a:ext>
            </a:extLst>
          </p:cNvPr>
          <p:cNvSpPr>
            <a:spLocks noGrp="1"/>
          </p:cNvSpPr>
          <p:nvPr>
            <p:ph type="sldNum" sz="quarter" idx="12"/>
          </p:nvPr>
        </p:nvSpPr>
        <p:spPr/>
        <p:txBody>
          <a:bodyPr/>
          <a:lstStyle/>
          <a:p>
            <a:fld id="{F49297C9-5CAD-4519-9475-B998CB39C5F4}" type="slidenum">
              <a:rPr lang="es-MX" smtClean="0"/>
              <a:t>‹Nº›</a:t>
            </a:fld>
            <a:endParaRPr lang="es-MX"/>
          </a:p>
        </p:txBody>
      </p:sp>
      <p:grpSp>
        <p:nvGrpSpPr>
          <p:cNvPr id="7" name="Grupo 6">
            <a:extLst>
              <a:ext uri="{FF2B5EF4-FFF2-40B4-BE49-F238E27FC236}">
                <a16:creationId xmlns:a16="http://schemas.microsoft.com/office/drawing/2014/main" id="{14E0710E-2E91-40D4-BA70-22950BC91A66}"/>
              </a:ext>
            </a:extLst>
          </p:cNvPr>
          <p:cNvGrpSpPr/>
          <p:nvPr userDrawn="1"/>
        </p:nvGrpSpPr>
        <p:grpSpPr>
          <a:xfrm>
            <a:off x="-1" y="1"/>
            <a:ext cx="11990731" cy="6857998"/>
            <a:chOff x="-1" y="1"/>
            <a:chExt cx="11990731" cy="6857998"/>
          </a:xfrm>
        </p:grpSpPr>
        <p:pic>
          <p:nvPicPr>
            <p:cNvPr id="8" name="Imagen 7">
              <a:extLst>
                <a:ext uri="{FF2B5EF4-FFF2-40B4-BE49-F238E27FC236}">
                  <a16:creationId xmlns:a16="http://schemas.microsoft.com/office/drawing/2014/main" id="{15BD6151-0D79-4593-B564-14E67EB1F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37" y="197357"/>
              <a:ext cx="1709890" cy="744752"/>
            </a:xfrm>
            <a:prstGeom prst="rect">
              <a:avLst/>
            </a:prstGeom>
          </p:spPr>
        </p:pic>
        <p:pic>
          <p:nvPicPr>
            <p:cNvPr id="9" name="Imagen 8">
              <a:extLst>
                <a:ext uri="{FF2B5EF4-FFF2-40B4-BE49-F238E27FC236}">
                  <a16:creationId xmlns:a16="http://schemas.microsoft.com/office/drawing/2014/main" id="{601B022A-15A4-4B03-8EA9-796DB57BC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765" y="6377001"/>
              <a:ext cx="1022099" cy="440196"/>
            </a:xfrm>
            <a:prstGeom prst="rect">
              <a:avLst/>
            </a:prstGeom>
          </p:spPr>
        </p:pic>
        <p:pic>
          <p:nvPicPr>
            <p:cNvPr id="10" name="Imagen 9">
              <a:extLst>
                <a:ext uri="{FF2B5EF4-FFF2-40B4-BE49-F238E27FC236}">
                  <a16:creationId xmlns:a16="http://schemas.microsoft.com/office/drawing/2014/main" id="{90DD9974-7489-4EF8-A67E-D99020E7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631" y="6464187"/>
              <a:ext cx="1022099" cy="236795"/>
            </a:xfrm>
            <a:prstGeom prst="rect">
              <a:avLst/>
            </a:prstGeom>
          </p:spPr>
        </p:pic>
        <p:pic>
          <p:nvPicPr>
            <p:cNvPr id="11" name="Imagen 10">
              <a:extLst>
                <a:ext uri="{FF2B5EF4-FFF2-40B4-BE49-F238E27FC236}">
                  <a16:creationId xmlns:a16="http://schemas.microsoft.com/office/drawing/2014/main" id="{FA39A4E7-ADA6-4B10-82CF-D9C900AFA36F}"/>
                </a:ext>
              </a:extLst>
            </p:cNvPr>
            <p:cNvPicPr>
              <a:picLocks noChangeAspect="1"/>
            </p:cNvPicPr>
            <p:nvPr/>
          </p:nvPicPr>
          <p:blipFill>
            <a:blip r:embed="rId5"/>
            <a:stretch>
              <a:fillRect/>
            </a:stretch>
          </p:blipFill>
          <p:spPr>
            <a:xfrm rot="16200000">
              <a:off x="-808143" y="808145"/>
              <a:ext cx="1869441" cy="253153"/>
            </a:xfrm>
            <a:prstGeom prst="rect">
              <a:avLst/>
            </a:prstGeom>
          </p:spPr>
        </p:pic>
        <p:pic>
          <p:nvPicPr>
            <p:cNvPr id="12" name="Imagen 11">
              <a:extLst>
                <a:ext uri="{FF2B5EF4-FFF2-40B4-BE49-F238E27FC236}">
                  <a16:creationId xmlns:a16="http://schemas.microsoft.com/office/drawing/2014/main" id="{075A82E8-A2DD-4FD9-80C1-0D36F8FAC404}"/>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1958" b="49045"/>
            <a:stretch/>
          </p:blipFill>
          <p:spPr>
            <a:xfrm>
              <a:off x="-1" y="5975608"/>
              <a:ext cx="9522691" cy="882391"/>
            </a:xfrm>
            <a:prstGeom prst="rect">
              <a:avLst/>
            </a:prstGeom>
          </p:spPr>
        </p:pic>
        <p:sp>
          <p:nvSpPr>
            <p:cNvPr id="13" name="CuadroTexto 12">
              <a:extLst>
                <a:ext uri="{FF2B5EF4-FFF2-40B4-BE49-F238E27FC236}">
                  <a16:creationId xmlns:a16="http://schemas.microsoft.com/office/drawing/2014/main" id="{08B7D494-E9D6-427E-BE48-36022910E934}"/>
                </a:ext>
              </a:extLst>
            </p:cNvPr>
            <p:cNvSpPr txBox="1"/>
            <p:nvPr/>
          </p:nvSpPr>
          <p:spPr>
            <a:xfrm>
              <a:off x="36947" y="6563699"/>
              <a:ext cx="2632363" cy="246221"/>
            </a:xfrm>
            <a:prstGeom prst="rect">
              <a:avLst/>
            </a:prstGeom>
            <a:noFill/>
          </p:spPr>
          <p:txBody>
            <a:bodyPr wrap="square" rtlCol="0">
              <a:spAutoFit/>
            </a:bodyPr>
            <a:lstStyle/>
            <a:p>
              <a:r>
                <a:rPr lang="es-MX" sz="1000" dirty="0">
                  <a:solidFill>
                    <a:schemeClr val="bg1"/>
                  </a:solidFill>
                </a:rPr>
                <a:t>www.esifiscal.com.mx</a:t>
              </a:r>
            </a:p>
          </p:txBody>
        </p:sp>
        <p:pic>
          <p:nvPicPr>
            <p:cNvPr id="14" name="Gráfico 13">
              <a:extLst>
                <a:ext uri="{FF2B5EF4-FFF2-40B4-BE49-F238E27FC236}">
                  <a16:creationId xmlns:a16="http://schemas.microsoft.com/office/drawing/2014/main" id="{6F00A074-997A-4DD4-8857-DA555E7FA9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42174" y="1301943"/>
              <a:ext cx="9026457" cy="3917142"/>
            </a:xfrm>
            <a:prstGeom prst="rect">
              <a:avLst/>
            </a:prstGeom>
          </p:spPr>
        </p:pic>
      </p:grpSp>
    </p:spTree>
    <p:extLst>
      <p:ext uri="{BB962C8B-B14F-4D97-AF65-F5344CB8AC3E}">
        <p14:creationId xmlns:p14="http://schemas.microsoft.com/office/powerpoint/2010/main" val="145532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875AE-CAF5-40BB-8CA2-ECB6E96FB6F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06F38DD-DCEC-4096-88AC-79258D01BE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05A6A5F-879F-409E-943A-ECBEDDE7A6DD}"/>
              </a:ext>
            </a:extLst>
          </p:cNvPr>
          <p:cNvSpPr>
            <a:spLocks noGrp="1"/>
          </p:cNvSpPr>
          <p:nvPr>
            <p:ph type="dt" sz="half" idx="10"/>
          </p:nvPr>
        </p:nvSpPr>
        <p:spPr/>
        <p:txBody>
          <a:bodyPr/>
          <a:lstStyle/>
          <a:p>
            <a:endParaRPr lang="es-MX"/>
          </a:p>
        </p:txBody>
      </p:sp>
      <p:sp>
        <p:nvSpPr>
          <p:cNvPr id="5" name="Marcador de pie de página 4">
            <a:extLst>
              <a:ext uri="{FF2B5EF4-FFF2-40B4-BE49-F238E27FC236}">
                <a16:creationId xmlns:a16="http://schemas.microsoft.com/office/drawing/2014/main" id="{31E6E92E-5980-435F-856E-1D6CEC7DA4B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AA66A3C-4065-4481-8CB9-CA4A562B8C5F}"/>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397278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ABD9B5-55F6-4E05-9A05-CE19D10C127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E2A440E-4B80-4773-ADA8-B416994743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8115EDF-70F1-4CAB-AE52-36F9D9AB77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64A457D-03A8-4E5F-B622-05DA61B22440}"/>
              </a:ext>
            </a:extLst>
          </p:cNvPr>
          <p:cNvSpPr>
            <a:spLocks noGrp="1"/>
          </p:cNvSpPr>
          <p:nvPr>
            <p:ph type="dt" sz="half" idx="10"/>
          </p:nvPr>
        </p:nvSpPr>
        <p:spPr/>
        <p:txBody>
          <a:bodyPr/>
          <a:lstStyle/>
          <a:p>
            <a:endParaRPr lang="es-MX"/>
          </a:p>
        </p:txBody>
      </p:sp>
      <p:sp>
        <p:nvSpPr>
          <p:cNvPr id="6" name="Marcador de pie de página 5">
            <a:extLst>
              <a:ext uri="{FF2B5EF4-FFF2-40B4-BE49-F238E27FC236}">
                <a16:creationId xmlns:a16="http://schemas.microsoft.com/office/drawing/2014/main" id="{5DB7C687-D0D2-4DF7-A8D8-A2F112E6583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E6B691A-3EF6-4430-861C-9F7A814C09F1}"/>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247423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975E9-2019-4670-957A-C50B29B05D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50F56C6-1DE9-4B11-AAEE-A2E392A5B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9C347E-63BC-4B05-AB5C-F8F459247B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B9A7724-BB22-445D-B9BD-B726625BE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F02975F-262B-4BA8-A0AE-FC8A2F6FDC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824BA2D-8DCD-4179-8C45-CA56E0ECCBB9}"/>
              </a:ext>
            </a:extLst>
          </p:cNvPr>
          <p:cNvSpPr>
            <a:spLocks noGrp="1"/>
          </p:cNvSpPr>
          <p:nvPr>
            <p:ph type="dt" sz="half" idx="10"/>
          </p:nvPr>
        </p:nvSpPr>
        <p:spPr/>
        <p:txBody>
          <a:bodyPr/>
          <a:lstStyle/>
          <a:p>
            <a:endParaRPr lang="es-MX"/>
          </a:p>
        </p:txBody>
      </p:sp>
      <p:sp>
        <p:nvSpPr>
          <p:cNvPr id="8" name="Marcador de pie de página 7">
            <a:extLst>
              <a:ext uri="{FF2B5EF4-FFF2-40B4-BE49-F238E27FC236}">
                <a16:creationId xmlns:a16="http://schemas.microsoft.com/office/drawing/2014/main" id="{64549EBE-D44F-4C19-9888-A7B2F3AF40E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6E410A5-BB41-47AD-A1B7-0F057390E16A}"/>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24939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BA5E6-432E-477A-ABEA-7952D168EFF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145CF10-6037-4416-B1BD-41F2B4B4B3C9}"/>
              </a:ext>
            </a:extLst>
          </p:cNvPr>
          <p:cNvSpPr>
            <a:spLocks noGrp="1"/>
          </p:cNvSpPr>
          <p:nvPr>
            <p:ph type="dt" sz="half" idx="10"/>
          </p:nvPr>
        </p:nvSpPr>
        <p:spPr/>
        <p:txBody>
          <a:bodyPr/>
          <a:lstStyle/>
          <a:p>
            <a:endParaRPr lang="es-MX"/>
          </a:p>
        </p:txBody>
      </p:sp>
      <p:sp>
        <p:nvSpPr>
          <p:cNvPr id="4" name="Marcador de pie de página 3">
            <a:extLst>
              <a:ext uri="{FF2B5EF4-FFF2-40B4-BE49-F238E27FC236}">
                <a16:creationId xmlns:a16="http://schemas.microsoft.com/office/drawing/2014/main" id="{506B6262-2A03-466D-AE96-66E0F3A17A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C64CB724-9582-4623-BC5E-CE69E9A85458}"/>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52959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D22AC906-A9AB-431F-9234-6AAA7D4A0E11}"/>
              </a:ext>
            </a:extLst>
          </p:cNvPr>
          <p:cNvGrpSpPr/>
          <p:nvPr userDrawn="1"/>
        </p:nvGrpSpPr>
        <p:grpSpPr>
          <a:xfrm>
            <a:off x="0" y="1"/>
            <a:ext cx="11990731" cy="6864834"/>
            <a:chOff x="-1" y="1"/>
            <a:chExt cx="11990731" cy="6864834"/>
          </a:xfrm>
        </p:grpSpPr>
        <p:pic>
          <p:nvPicPr>
            <p:cNvPr id="6" name="Imagen 5">
              <a:extLst>
                <a:ext uri="{FF2B5EF4-FFF2-40B4-BE49-F238E27FC236}">
                  <a16:creationId xmlns:a16="http://schemas.microsoft.com/office/drawing/2014/main" id="{71B50A00-8AF7-4594-B83C-4BB152EA6E2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58" b="49045"/>
            <a:stretch/>
          </p:blipFill>
          <p:spPr>
            <a:xfrm>
              <a:off x="-1" y="5982444"/>
              <a:ext cx="9522691" cy="882391"/>
            </a:xfrm>
            <a:prstGeom prst="rect">
              <a:avLst/>
            </a:prstGeom>
          </p:spPr>
        </p:pic>
        <p:pic>
          <p:nvPicPr>
            <p:cNvPr id="7" name="Imagen 6">
              <a:extLst>
                <a:ext uri="{FF2B5EF4-FFF2-40B4-BE49-F238E27FC236}">
                  <a16:creationId xmlns:a16="http://schemas.microsoft.com/office/drawing/2014/main" id="{65647BCF-CD1E-4468-9718-B8E00F497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37" y="197357"/>
              <a:ext cx="1709890" cy="744752"/>
            </a:xfrm>
            <a:prstGeom prst="rect">
              <a:avLst/>
            </a:prstGeom>
          </p:spPr>
        </p:pic>
        <p:pic>
          <p:nvPicPr>
            <p:cNvPr id="8" name="Imagen 7">
              <a:extLst>
                <a:ext uri="{FF2B5EF4-FFF2-40B4-BE49-F238E27FC236}">
                  <a16:creationId xmlns:a16="http://schemas.microsoft.com/office/drawing/2014/main" id="{0A94B062-4C43-4E63-88FC-937A1A482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2765" y="6377001"/>
              <a:ext cx="1022099" cy="440196"/>
            </a:xfrm>
            <a:prstGeom prst="rect">
              <a:avLst/>
            </a:prstGeom>
          </p:spPr>
        </p:pic>
        <p:pic>
          <p:nvPicPr>
            <p:cNvPr id="9" name="Imagen 8">
              <a:extLst>
                <a:ext uri="{FF2B5EF4-FFF2-40B4-BE49-F238E27FC236}">
                  <a16:creationId xmlns:a16="http://schemas.microsoft.com/office/drawing/2014/main" id="{4155A9C6-9BD6-424D-BAC4-A6B456DCBF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8631" y="6464187"/>
              <a:ext cx="1022099" cy="236795"/>
            </a:xfrm>
            <a:prstGeom prst="rect">
              <a:avLst/>
            </a:prstGeom>
          </p:spPr>
        </p:pic>
        <p:pic>
          <p:nvPicPr>
            <p:cNvPr id="10" name="Imagen 9">
              <a:extLst>
                <a:ext uri="{FF2B5EF4-FFF2-40B4-BE49-F238E27FC236}">
                  <a16:creationId xmlns:a16="http://schemas.microsoft.com/office/drawing/2014/main" id="{89C52A87-B45C-4942-951C-CD7EC5E6EEE1}"/>
                </a:ext>
              </a:extLst>
            </p:cNvPr>
            <p:cNvPicPr>
              <a:picLocks noChangeAspect="1"/>
            </p:cNvPicPr>
            <p:nvPr/>
          </p:nvPicPr>
          <p:blipFill>
            <a:blip r:embed="rId6"/>
            <a:stretch>
              <a:fillRect/>
            </a:stretch>
          </p:blipFill>
          <p:spPr>
            <a:xfrm rot="16200000">
              <a:off x="-808143" y="808145"/>
              <a:ext cx="1869441" cy="253153"/>
            </a:xfrm>
            <a:prstGeom prst="rect">
              <a:avLst/>
            </a:prstGeom>
          </p:spPr>
        </p:pic>
        <p:sp>
          <p:nvSpPr>
            <p:cNvPr id="11" name="CuadroTexto 10">
              <a:extLst>
                <a:ext uri="{FF2B5EF4-FFF2-40B4-BE49-F238E27FC236}">
                  <a16:creationId xmlns:a16="http://schemas.microsoft.com/office/drawing/2014/main" id="{08F507FC-58B4-4539-996A-3D880C67A0EF}"/>
                </a:ext>
              </a:extLst>
            </p:cNvPr>
            <p:cNvSpPr txBox="1"/>
            <p:nvPr/>
          </p:nvSpPr>
          <p:spPr>
            <a:xfrm>
              <a:off x="36947" y="6563699"/>
              <a:ext cx="2632363" cy="246221"/>
            </a:xfrm>
            <a:prstGeom prst="rect">
              <a:avLst/>
            </a:prstGeom>
            <a:noFill/>
          </p:spPr>
          <p:txBody>
            <a:bodyPr wrap="square" rtlCol="0">
              <a:spAutoFit/>
            </a:bodyPr>
            <a:lstStyle/>
            <a:p>
              <a:r>
                <a:rPr lang="es-MX" sz="1000" dirty="0">
                  <a:solidFill>
                    <a:schemeClr val="bg1"/>
                  </a:solidFill>
                </a:rPr>
                <a:t>www.esifiscal.com.mx</a:t>
              </a:r>
            </a:p>
          </p:txBody>
        </p:sp>
        <p:pic>
          <p:nvPicPr>
            <p:cNvPr id="12" name="Gráfico 11">
              <a:extLst>
                <a:ext uri="{FF2B5EF4-FFF2-40B4-BE49-F238E27FC236}">
                  <a16:creationId xmlns:a16="http://schemas.microsoft.com/office/drawing/2014/main" id="{BE49F344-97F3-46D1-9F18-415837DA05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42174" y="1301943"/>
              <a:ext cx="9026457" cy="3917142"/>
            </a:xfrm>
            <a:prstGeom prst="rect">
              <a:avLst/>
            </a:prstGeom>
          </p:spPr>
        </p:pic>
      </p:grpSp>
    </p:spTree>
    <p:extLst>
      <p:ext uri="{BB962C8B-B14F-4D97-AF65-F5344CB8AC3E}">
        <p14:creationId xmlns:p14="http://schemas.microsoft.com/office/powerpoint/2010/main" val="248444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DDC39-8873-415B-B576-D6A6A60964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68515C0-AA6E-4E05-BA74-0BAD855B2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BA706A7-E216-4128-B8A6-3B546CEE3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44EEBF-2055-456F-B0D9-870CA2C001FE}"/>
              </a:ext>
            </a:extLst>
          </p:cNvPr>
          <p:cNvSpPr>
            <a:spLocks noGrp="1"/>
          </p:cNvSpPr>
          <p:nvPr>
            <p:ph type="dt" sz="half" idx="10"/>
          </p:nvPr>
        </p:nvSpPr>
        <p:spPr/>
        <p:txBody>
          <a:bodyPr/>
          <a:lstStyle/>
          <a:p>
            <a:endParaRPr lang="es-MX"/>
          </a:p>
        </p:txBody>
      </p:sp>
      <p:sp>
        <p:nvSpPr>
          <p:cNvPr id="6" name="Marcador de pie de página 5">
            <a:extLst>
              <a:ext uri="{FF2B5EF4-FFF2-40B4-BE49-F238E27FC236}">
                <a16:creationId xmlns:a16="http://schemas.microsoft.com/office/drawing/2014/main" id="{9801AA92-8456-4AAB-A3D1-D8152B57A01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E0BAE1F-D9FD-4324-96E9-04FCADB4AC3F}"/>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282282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C0993-5D76-4538-9004-AA25D0EB65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988BC91-95BF-49B4-BAB4-73272A7BD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2E6317E-FB12-42C7-A9F3-94F1BC82D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E7503D-BA90-43D6-A15E-A756BCB54364}"/>
              </a:ext>
            </a:extLst>
          </p:cNvPr>
          <p:cNvSpPr>
            <a:spLocks noGrp="1"/>
          </p:cNvSpPr>
          <p:nvPr>
            <p:ph type="dt" sz="half" idx="10"/>
          </p:nvPr>
        </p:nvSpPr>
        <p:spPr/>
        <p:txBody>
          <a:bodyPr/>
          <a:lstStyle/>
          <a:p>
            <a:endParaRPr lang="es-MX"/>
          </a:p>
        </p:txBody>
      </p:sp>
      <p:sp>
        <p:nvSpPr>
          <p:cNvPr id="6" name="Marcador de pie de página 5">
            <a:extLst>
              <a:ext uri="{FF2B5EF4-FFF2-40B4-BE49-F238E27FC236}">
                <a16:creationId xmlns:a16="http://schemas.microsoft.com/office/drawing/2014/main" id="{69BD1087-2E0F-45D4-BBFA-39EB6BD9A1B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E6C34D-81DF-4BFA-8198-24A09763C722}"/>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358746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113902-DB27-43F7-8430-E0065BB859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639A821-B9ED-4223-969E-6AC8BA6F0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51AEA8D-DFFF-44D8-AD4E-89B45C40D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a:p>
        </p:txBody>
      </p:sp>
      <p:sp>
        <p:nvSpPr>
          <p:cNvPr id="5" name="Marcador de pie de página 4">
            <a:extLst>
              <a:ext uri="{FF2B5EF4-FFF2-40B4-BE49-F238E27FC236}">
                <a16:creationId xmlns:a16="http://schemas.microsoft.com/office/drawing/2014/main" id="{B93272EC-96CB-4A00-8997-0DD60FA09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E03C721-4DE1-43CB-81EC-D2B74E220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297C9-5CAD-4519-9475-B998CB39C5F4}" type="slidenum">
              <a:rPr lang="es-MX" smtClean="0"/>
              <a:t>‹Nº›</a:t>
            </a:fld>
            <a:endParaRPr lang="es-MX"/>
          </a:p>
        </p:txBody>
      </p:sp>
    </p:spTree>
    <p:extLst>
      <p:ext uri="{BB962C8B-B14F-4D97-AF65-F5344CB8AC3E}">
        <p14:creationId xmlns:p14="http://schemas.microsoft.com/office/powerpoint/2010/main" val="1992852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61.wmf"/></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2.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690018" y="1342890"/>
            <a:ext cx="7327941" cy="2852737"/>
          </a:xfrm>
          <a:prstGeom prst="rect">
            <a:avLst/>
          </a:prstGeom>
        </p:spPr>
        <p:txBody>
          <a:bodyPr>
            <a:normAutofit/>
          </a:bodyPr>
          <a:lstStyle/>
          <a:p>
            <a:r>
              <a:rPr lang="es-ES_tradnl" sz="4400" b="1" spc="-150" noProof="1">
                <a:ln w="3175">
                  <a:noFill/>
                </a:ln>
                <a:effectLst>
                  <a:outerShdw blurRad="50800" dist="38100" dir="2700000" algn="tl">
                    <a:prstClr val="black">
                      <a:alpha val="40000"/>
                    </a:prstClr>
                  </a:outerShdw>
                </a:effectLst>
                <a:latin typeface="Calibri"/>
                <a:cs typeface="Arial"/>
              </a:rPr>
              <a:t>ACTUALIZACIÓN FISCAL 2023</a:t>
            </a:r>
            <a:endParaRPr lang="es-MX" b="1" dirty="0">
              <a:latin typeface="Century Gothic" panose="020B0502020202020204" pitchFamily="34" charset="0"/>
            </a:endParaRPr>
          </a:p>
        </p:txBody>
      </p:sp>
      <p:sp>
        <p:nvSpPr>
          <p:cNvPr id="3" name="Marcador de texto 2"/>
          <p:cNvSpPr>
            <a:spLocks noGrp="1"/>
          </p:cNvSpPr>
          <p:nvPr>
            <p:ph type="body" idx="4294967295"/>
          </p:nvPr>
        </p:nvSpPr>
        <p:spPr>
          <a:xfrm>
            <a:off x="2690018" y="3776989"/>
            <a:ext cx="10515600" cy="1500187"/>
          </a:xfrm>
          <a:prstGeom prst="rect">
            <a:avLst/>
          </a:prstGeom>
        </p:spPr>
        <p:txBody>
          <a:bodyPr/>
          <a:lstStyle/>
          <a:p>
            <a:pPr marL="0" indent="0">
              <a:buNone/>
            </a:pPr>
            <a:r>
              <a:rPr lang="es-MX" sz="2000" dirty="0"/>
              <a:t>CP y MAF JOSÉ MANUEL GUTIÉRREZ GARCÍA</a:t>
            </a:r>
          </a:p>
          <a:p>
            <a:pPr marL="0" indent="0">
              <a:buNone/>
            </a:pPr>
            <a:r>
              <a:rPr lang="es-MX" sz="2000" dirty="0"/>
              <a:t>FEBRERO DE 2023</a:t>
            </a:r>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82114E9C-BA9D-46F4-8931-DA0A37EF16DD}"/>
                  </a:ext>
                </a:extLst>
              </p14:cNvPr>
              <p14:cNvContentPartPr/>
              <p14:nvPr/>
            </p14:nvContentPartPr>
            <p14:xfrm>
              <a:off x="3354671" y="2405778"/>
              <a:ext cx="360" cy="360"/>
            </p14:xfrm>
          </p:contentPart>
        </mc:Choice>
        <mc:Fallback xmlns="">
          <p:pic>
            <p:nvPicPr>
              <p:cNvPr id="4" name="Entrada de lápiz 3">
                <a:extLst>
                  <a:ext uri="{FF2B5EF4-FFF2-40B4-BE49-F238E27FC236}">
                    <a16:creationId xmlns:a16="http://schemas.microsoft.com/office/drawing/2014/main" id="{82114E9C-BA9D-46F4-8931-DA0A37EF16DD}"/>
                  </a:ext>
                </a:extLst>
              </p:cNvPr>
              <p:cNvPicPr/>
              <p:nvPr/>
            </p:nvPicPr>
            <p:blipFill>
              <a:blip r:embed="rId3"/>
              <a:stretch>
                <a:fillRect/>
              </a:stretch>
            </p:blipFill>
            <p:spPr>
              <a:xfrm>
                <a:off x="3345671" y="2396778"/>
                <a:ext cx="18000" cy="18000"/>
              </a:xfrm>
              <a:prstGeom prst="rect">
                <a:avLst/>
              </a:prstGeom>
            </p:spPr>
          </p:pic>
        </mc:Fallback>
      </mc:AlternateContent>
      <p:sp>
        <p:nvSpPr>
          <p:cNvPr id="5" name="Rectángulo 4">
            <a:extLst>
              <a:ext uri="{FF2B5EF4-FFF2-40B4-BE49-F238E27FC236}">
                <a16:creationId xmlns:a16="http://schemas.microsoft.com/office/drawing/2014/main" id="{5F2DFD1F-89A2-43F6-9959-7FBD7C7202B8}"/>
              </a:ext>
            </a:extLst>
          </p:cNvPr>
          <p:cNvSpPr/>
          <p:nvPr/>
        </p:nvSpPr>
        <p:spPr>
          <a:xfrm>
            <a:off x="2235001" y="1411726"/>
            <a:ext cx="8025493" cy="332286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número de diapositiva 5">
            <a:extLst>
              <a:ext uri="{FF2B5EF4-FFF2-40B4-BE49-F238E27FC236}">
                <a16:creationId xmlns:a16="http://schemas.microsoft.com/office/drawing/2014/main" id="{AE882E14-7385-7943-AE0B-CF70C5627508}"/>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a:t>
            </a:fld>
            <a:endParaRPr lang="es-MX">
              <a:solidFill>
                <a:schemeClr val="tx1"/>
              </a:solidFill>
            </a:endParaRPr>
          </a:p>
        </p:txBody>
      </p:sp>
    </p:spTree>
    <p:extLst>
      <p:ext uri="{BB962C8B-B14F-4D97-AF65-F5344CB8AC3E}">
        <p14:creationId xmlns:p14="http://schemas.microsoft.com/office/powerpoint/2010/main" val="161819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7" name="Title 1">
            <a:extLst>
              <a:ext uri="{FF2B5EF4-FFF2-40B4-BE49-F238E27FC236}">
                <a16:creationId xmlns:a16="http://schemas.microsoft.com/office/drawing/2014/main" id="{B41FA55C-E9E3-0923-C0C0-270E5063F510}"/>
              </a:ext>
            </a:extLst>
          </p:cNvPr>
          <p:cNvSpPr txBox="1">
            <a:spLocks/>
          </p:cNvSpPr>
          <p:nvPr/>
        </p:nvSpPr>
        <p:spPr>
          <a:xfrm>
            <a:off x="2300287" y="2337614"/>
            <a:ext cx="7681913" cy="1523495"/>
          </a:xfrm>
          <a:prstGeom prst="rect">
            <a:avLst/>
          </a:prstGeom>
        </p:spPr>
        <p:txBody>
          <a:bodyPr vert="horz" wrap="square" lIns="0" tIns="0" rIns="0" bIns="0" rtlCol="0" anchor="t">
            <a:noAutofit/>
          </a:bodyPr>
          <a:lstStyle/>
          <a:p>
            <a:pPr algn="ctr">
              <a:defRPr/>
            </a:pPr>
            <a:r>
              <a:rPr lang="es-ES_tradnl" sz="4000" b="1" spc="-150" noProof="1">
                <a:ln w="3175">
                  <a:noFill/>
                </a:ln>
                <a:solidFill>
                  <a:srgbClr val="FF0000"/>
                </a:solidFill>
                <a:effectLst>
                  <a:outerShdw blurRad="50800" dist="38100" dir="2700000" algn="tl">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RESOLUCIÓN MISCELÁNEA FISCAL 2023</a:t>
            </a:r>
          </a:p>
          <a:p>
            <a:pPr algn="ctr">
              <a:defRPr/>
            </a:pPr>
            <a:r>
              <a:rPr lang="es-ES_tradnl" sz="4000" b="1" spc="-150" noProof="1">
                <a:ln w="3175">
                  <a:noFill/>
                </a:ln>
                <a:solidFill>
                  <a:srgbClr val="FF0000"/>
                </a:solidFill>
                <a:effectLst>
                  <a:outerShdw blurRad="50800" dist="38100" dir="2700000" algn="tl">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DOF 27-XII-2022</a:t>
            </a:r>
          </a:p>
        </p:txBody>
      </p:sp>
      <p:sp>
        <p:nvSpPr>
          <p:cNvPr id="2" name="Marcador de número de diapositiva 5">
            <a:extLst>
              <a:ext uri="{FF2B5EF4-FFF2-40B4-BE49-F238E27FC236}">
                <a16:creationId xmlns:a16="http://schemas.microsoft.com/office/drawing/2014/main" id="{4A0A1C26-7338-FEF6-0116-A0E834AB97B6}"/>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a:t>
            </a:fld>
            <a:endParaRPr lang="es-MX">
              <a:solidFill>
                <a:schemeClr val="tx1"/>
              </a:solidFill>
            </a:endParaRPr>
          </a:p>
        </p:txBody>
      </p:sp>
    </p:spTree>
    <p:extLst>
      <p:ext uri="{BB962C8B-B14F-4D97-AF65-F5344CB8AC3E}">
        <p14:creationId xmlns:p14="http://schemas.microsoft.com/office/powerpoint/2010/main" val="13724874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étodo directo flujo de efectivo anual SAT">
            <a:extLst>
              <a:ext uri="{FF2B5EF4-FFF2-40B4-BE49-F238E27FC236}">
                <a16:creationId xmlns:a16="http://schemas.microsoft.com/office/drawing/2014/main" id="{4BB8EA2E-0E43-B746-4907-B8F9CC0A8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877" y="277728"/>
            <a:ext cx="7620000" cy="601027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0E371D8E-3A1B-186B-45AC-8907B46569ED}"/>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100</a:t>
            </a:fld>
            <a:endParaRPr lang="es-MX">
              <a:solidFill>
                <a:schemeClr val="tx1"/>
              </a:solidFill>
            </a:endParaRPr>
          </a:p>
        </p:txBody>
      </p:sp>
    </p:spTree>
    <p:extLst>
      <p:ext uri="{BB962C8B-B14F-4D97-AF65-F5344CB8AC3E}">
        <p14:creationId xmlns:p14="http://schemas.microsoft.com/office/powerpoint/2010/main" val="39918544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ptura de conceptos flujo de efectivo declaración anual SAT">
            <a:extLst>
              <a:ext uri="{FF2B5EF4-FFF2-40B4-BE49-F238E27FC236}">
                <a16:creationId xmlns:a16="http://schemas.microsoft.com/office/drawing/2014/main" id="{3041E123-1CBD-966E-D644-7DEEC2626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64619"/>
            <a:ext cx="7620000"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D6BA17B0-1414-5F14-9B8E-75BC27047949}"/>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101</a:t>
            </a:fld>
            <a:endParaRPr lang="es-MX">
              <a:solidFill>
                <a:schemeClr val="tx1"/>
              </a:solidFill>
            </a:endParaRPr>
          </a:p>
        </p:txBody>
      </p:sp>
    </p:spTree>
    <p:extLst>
      <p:ext uri="{BB962C8B-B14F-4D97-AF65-F5344CB8AC3E}">
        <p14:creationId xmlns:p14="http://schemas.microsoft.com/office/powerpoint/2010/main" val="30075934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mbios en el capital contable declaracion anual SAT">
            <a:extLst>
              <a:ext uri="{FF2B5EF4-FFF2-40B4-BE49-F238E27FC236}">
                <a16:creationId xmlns:a16="http://schemas.microsoft.com/office/drawing/2014/main" id="{E1397ACB-D93A-3927-D755-38F95FD53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56" y="0"/>
            <a:ext cx="7165958" cy="27051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gregar informacion captial contable">
            <a:extLst>
              <a:ext uri="{FF2B5EF4-FFF2-40B4-BE49-F238E27FC236}">
                <a16:creationId xmlns:a16="http://schemas.microsoft.com/office/drawing/2014/main" id="{F854FEEF-C608-7934-B476-6207B7A95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595" y="2705149"/>
            <a:ext cx="6326940" cy="3598447"/>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4FA60149-A058-376C-4796-CFB190BD0ECE}"/>
              </a:ext>
            </a:extLst>
          </p:cNvPr>
          <p:cNvSpPr txBox="1">
            <a:spLocks/>
          </p:cNvSpPr>
          <p:nvPr/>
        </p:nvSpPr>
        <p:spPr>
          <a:xfrm>
            <a:off x="820240" y="4307161"/>
            <a:ext cx="3149600" cy="812800"/>
          </a:xfrm>
          <a:prstGeom prst="rect">
            <a:avLst/>
          </a:prstGeom>
        </p:spPr>
        <p:txBody>
          <a:bodyPr>
            <a:normAutofit fontScale="6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3000" dirty="0">
                <a:latin typeface="+mn-lt"/>
              </a:rPr>
              <a:t>ESTADO DE CAMBIOS EN EL CAPITAL CONTABLE (NIF B-4)</a:t>
            </a:r>
          </a:p>
        </p:txBody>
      </p:sp>
      <p:sp>
        <p:nvSpPr>
          <p:cNvPr id="2" name="Marcador de número de diapositiva 5">
            <a:extLst>
              <a:ext uri="{FF2B5EF4-FFF2-40B4-BE49-F238E27FC236}">
                <a16:creationId xmlns:a16="http://schemas.microsoft.com/office/drawing/2014/main" id="{D57DBC20-5F89-A8FD-CC92-DD1258906D5C}"/>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102</a:t>
            </a:fld>
            <a:endParaRPr lang="es-MX">
              <a:solidFill>
                <a:schemeClr val="tx1"/>
              </a:solidFill>
            </a:endParaRPr>
          </a:p>
        </p:txBody>
      </p:sp>
    </p:spTree>
    <p:extLst>
      <p:ext uri="{BB962C8B-B14F-4D97-AF65-F5344CB8AC3E}">
        <p14:creationId xmlns:p14="http://schemas.microsoft.com/office/powerpoint/2010/main" val="30038380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nciliacion fiscal contable declaracion anual SAT">
            <a:extLst>
              <a:ext uri="{FF2B5EF4-FFF2-40B4-BE49-F238E27FC236}">
                <a16:creationId xmlns:a16="http://schemas.microsoft.com/office/drawing/2014/main" id="{C5A37B28-575D-31D2-7CA2-30089B112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88" y="0"/>
            <a:ext cx="6321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F50ABE39-2B89-1F14-5EA3-57E80DAABE6A}"/>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103</a:t>
            </a:fld>
            <a:endParaRPr lang="es-MX">
              <a:solidFill>
                <a:schemeClr val="tx1"/>
              </a:solidFill>
            </a:endParaRPr>
          </a:p>
        </p:txBody>
      </p:sp>
    </p:spTree>
    <p:extLst>
      <p:ext uri="{BB962C8B-B14F-4D97-AF65-F5344CB8AC3E}">
        <p14:creationId xmlns:p14="http://schemas.microsoft.com/office/powerpoint/2010/main" val="3746123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otas en estados financieros anual personas morales SAT">
            <a:extLst>
              <a:ext uri="{FF2B5EF4-FFF2-40B4-BE49-F238E27FC236}">
                <a16:creationId xmlns:a16="http://schemas.microsoft.com/office/drawing/2014/main" id="{3A2A62F4-CDD1-0336-D7C9-FEA408A4E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877" y="569997"/>
            <a:ext cx="76200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aptura de notas en estados financieros declaración anual 2022">
            <a:extLst>
              <a:ext uri="{FF2B5EF4-FFF2-40B4-BE49-F238E27FC236}">
                <a16:creationId xmlns:a16="http://schemas.microsoft.com/office/drawing/2014/main" id="{5F309108-81D7-E931-C35F-6243FD5E0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963" y="3220781"/>
            <a:ext cx="7620000" cy="185737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DBDC080B-B1BE-1A86-9471-4FF8A1910EB3}"/>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104</a:t>
            </a:fld>
            <a:endParaRPr lang="es-MX">
              <a:solidFill>
                <a:schemeClr val="tx1"/>
              </a:solidFill>
            </a:endParaRPr>
          </a:p>
        </p:txBody>
      </p:sp>
    </p:spTree>
    <p:extLst>
      <p:ext uri="{BB962C8B-B14F-4D97-AF65-F5344CB8AC3E}">
        <p14:creationId xmlns:p14="http://schemas.microsoft.com/office/powerpoint/2010/main" val="18795322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otas dentro de la declaracion anual SAT">
            <a:extLst>
              <a:ext uri="{FF2B5EF4-FFF2-40B4-BE49-F238E27FC236}">
                <a16:creationId xmlns:a16="http://schemas.microsoft.com/office/drawing/2014/main" id="{4B12B409-685E-DE47-DE7A-F4D045AC9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31432"/>
            <a:ext cx="7620000" cy="308610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1A54E73B-5EEF-3014-7B68-BA930410425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105</a:t>
            </a:fld>
            <a:endParaRPr lang="es-MX">
              <a:solidFill>
                <a:schemeClr val="tx1"/>
              </a:solidFill>
            </a:endParaRPr>
          </a:p>
        </p:txBody>
      </p:sp>
    </p:spTree>
    <p:extLst>
      <p:ext uri="{BB962C8B-B14F-4D97-AF65-F5344CB8AC3E}">
        <p14:creationId xmlns:p14="http://schemas.microsoft.com/office/powerpoint/2010/main" val="39868092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E5A3A1A-77ED-D157-0524-00097686D30C}"/>
              </a:ext>
            </a:extLst>
          </p:cNvPr>
          <p:cNvSpPr txBox="1"/>
          <p:nvPr/>
        </p:nvSpPr>
        <p:spPr>
          <a:xfrm>
            <a:off x="1049656" y="1004655"/>
            <a:ext cx="10692776" cy="5097549"/>
          </a:xfrm>
          <a:prstGeom prst="rect">
            <a:avLst/>
          </a:prstGeom>
        </p:spPr>
        <p:txBody>
          <a:bodyPr vert="horz" wrap="square" lIns="0" tIns="19050" rIns="0" bIns="0" rtlCol="0">
            <a:spAutoFit/>
          </a:bodyPr>
          <a:lstStyle/>
          <a:p>
            <a:pPr marL="12700" marR="5715" algn="just"/>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EL</a:t>
            </a:r>
            <a:r>
              <a:rPr lang="es-ES" sz="1500" spc="5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PASADO</a:t>
            </a:r>
            <a:r>
              <a:rPr lang="es-ES" sz="1500" spc="5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27</a:t>
            </a:r>
            <a:r>
              <a:rPr lang="es-ES" sz="1500" spc="6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DE</a:t>
            </a:r>
            <a:r>
              <a:rPr lang="es-ES" sz="1500" spc="5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DICIEMBRE</a:t>
            </a:r>
            <a:r>
              <a:rPr lang="es-ES" sz="1500" spc="6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DE</a:t>
            </a:r>
            <a:r>
              <a:rPr lang="es-ES" sz="1500" spc="4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10" dirty="0">
                <a:solidFill>
                  <a:srgbClr val="282828"/>
                </a:solidFill>
                <a:latin typeface="Calibri" panose="020F0502020204030204" pitchFamily="34" charset="0"/>
                <a:ea typeface="Calibri" panose="020F0502020204030204" pitchFamily="34" charset="0"/>
                <a:cs typeface="Calibri" panose="020F0502020204030204" pitchFamily="34" charset="0"/>
              </a:rPr>
              <a:t>2022</a:t>
            </a:r>
            <a:r>
              <a:rPr lang="es-ES" sz="1500" spc="6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SE</a:t>
            </a:r>
            <a:r>
              <a:rPr lang="es-ES" sz="1500" spc="5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PUBLICÓ</a:t>
            </a:r>
            <a:r>
              <a:rPr lang="es-ES" sz="1500" spc="6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EN</a:t>
            </a:r>
            <a:r>
              <a:rPr lang="es-ES" sz="1500" spc="5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EL</a:t>
            </a:r>
            <a:r>
              <a:rPr lang="es-ES" sz="1500" spc="5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DIARIO</a:t>
            </a:r>
            <a:r>
              <a:rPr lang="es-ES" sz="1500" spc="5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OFICIAL</a:t>
            </a:r>
            <a:r>
              <a:rPr lang="es-ES" sz="1500" spc="5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DE</a:t>
            </a:r>
            <a:r>
              <a:rPr lang="es-ES" sz="1500" spc="6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LA</a:t>
            </a:r>
            <a:r>
              <a:rPr lang="es-ES" sz="1500" spc="5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FEDERACIÓN, </a:t>
            </a:r>
            <a:r>
              <a:rPr lang="es-ES" sz="1500" spc="-32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EL DECRETO QUE MODIFICA LOS ARTÍCULOS 76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Y </a:t>
            </a:r>
            <a:r>
              <a:rPr lang="es-ES" sz="1500" spc="-10" dirty="0">
                <a:solidFill>
                  <a:srgbClr val="282828"/>
                </a:solidFill>
                <a:latin typeface="Calibri" panose="020F0502020204030204" pitchFamily="34" charset="0"/>
                <a:ea typeface="Calibri" panose="020F0502020204030204" pitchFamily="34" charset="0"/>
                <a:cs typeface="Calibri" panose="020F0502020204030204" pitchFamily="34" charset="0"/>
              </a:rPr>
              <a:t>78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DE LA LEY FEDERAL DEL TRABAJO (LFT),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PARA INCREMENTAR LOS DÍAS DE VACACIONES PARA LOS TRABAJADORES, DICHA REFORMA ENTRA </a:t>
            </a:r>
            <a:r>
              <a:rPr lang="es-ES" sz="1500" spc="-32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EN VIGOR</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EL</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1</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DE</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ENERO</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DE</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10" dirty="0">
                <a:solidFill>
                  <a:srgbClr val="282828"/>
                </a:solidFill>
                <a:latin typeface="Calibri" panose="020F0502020204030204" pitchFamily="34" charset="0"/>
                <a:ea typeface="Calibri" panose="020F0502020204030204" pitchFamily="34" charset="0"/>
                <a:cs typeface="Calibri" panose="020F0502020204030204" pitchFamily="34" charset="0"/>
              </a:rPr>
              <a:t>2023.</a:t>
            </a:r>
            <a:endParaRPr lang="es-ES" sz="1500" dirty="0">
              <a:latin typeface="Calibri" panose="020F0502020204030204" pitchFamily="34" charset="0"/>
              <a:ea typeface="Calibri" panose="020F0502020204030204" pitchFamily="34" charset="0"/>
              <a:cs typeface="Calibri" panose="020F0502020204030204" pitchFamily="34" charset="0"/>
            </a:endParaRPr>
          </a:p>
          <a:p>
            <a:endParaRPr lang="es-ES" sz="1500" dirty="0">
              <a:latin typeface="Calibri" panose="020F0502020204030204" pitchFamily="34" charset="0"/>
              <a:ea typeface="Calibri" panose="020F0502020204030204" pitchFamily="34" charset="0"/>
              <a:cs typeface="Calibri" panose="020F0502020204030204" pitchFamily="34" charset="0"/>
            </a:endParaRPr>
          </a:p>
          <a:p>
            <a:pPr marL="12700" marR="5715" algn="just"/>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ESTA REFORMA TIENE SUS EFECTOS LABORALES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Y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DE SEGURIDAD SOCIAL, EN ESTE MOMENTO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ME ENFOCARE</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PARA</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LOS</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EFECTOS</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DE SEGURIDAD</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SOCIAL.</a:t>
            </a:r>
            <a:endParaRPr lang="es-ES" sz="1500" dirty="0">
              <a:latin typeface="Calibri" panose="020F0502020204030204" pitchFamily="34" charset="0"/>
              <a:ea typeface="Calibri" panose="020F0502020204030204" pitchFamily="34" charset="0"/>
              <a:cs typeface="Calibri" panose="020F0502020204030204" pitchFamily="34" charset="0"/>
            </a:endParaRPr>
          </a:p>
          <a:p>
            <a:endParaRPr lang="es-ES" sz="1500" dirty="0">
              <a:latin typeface="Calibri" panose="020F0502020204030204" pitchFamily="34" charset="0"/>
              <a:ea typeface="Calibri" panose="020F0502020204030204" pitchFamily="34" charset="0"/>
              <a:cs typeface="Calibri" panose="020F0502020204030204" pitchFamily="34" charset="0"/>
            </a:endParaRPr>
          </a:p>
          <a:p>
            <a:pPr marL="12700" algn="just"/>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MODIFICACIÓN</a:t>
            </a:r>
            <a:r>
              <a:rPr lang="es-ES" sz="15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PARA</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TODOS</a:t>
            </a:r>
            <a:r>
              <a:rPr lang="es-ES" sz="1500" spc="1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PARTIR</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DEL</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1</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DE</a:t>
            </a:r>
            <a:r>
              <a:rPr lang="es-ES" sz="15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ENERO</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0070C0"/>
                </a:solidFill>
                <a:latin typeface="Calibri" panose="020F0502020204030204" pitchFamily="34" charset="0"/>
                <a:ea typeface="Calibri" panose="020F0502020204030204" pitchFamily="34" charset="0"/>
                <a:cs typeface="Calibri" panose="020F0502020204030204" pitchFamily="34" charset="0"/>
              </a:rPr>
              <a:t>DE 2023</a:t>
            </a:r>
            <a:endParaRPr lang="es-ES" sz="1500" dirty="0">
              <a:latin typeface="Calibri" panose="020F0502020204030204" pitchFamily="34" charset="0"/>
              <a:ea typeface="Calibri" panose="020F0502020204030204" pitchFamily="34" charset="0"/>
              <a:cs typeface="Calibri" panose="020F0502020204030204" pitchFamily="34" charset="0"/>
            </a:endParaRPr>
          </a:p>
          <a:p>
            <a:endParaRPr lang="es-ES" sz="1500" dirty="0">
              <a:latin typeface="Calibri" panose="020F0502020204030204" pitchFamily="34" charset="0"/>
              <a:ea typeface="Calibri" panose="020F0502020204030204" pitchFamily="34" charset="0"/>
              <a:cs typeface="Calibri" panose="020F0502020204030204" pitchFamily="34" charset="0"/>
            </a:endParaRPr>
          </a:p>
          <a:p>
            <a:pPr marL="12700" marR="5080" indent="42545" algn="just"/>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RECORDEMOS QUE CADA VEZ QUE CAMBIAN LAS PRESTACIONES SALARIALES FIJAS, EL SBC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DEBE</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MODIFICARSE.</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ESTO</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NORMALMENTE</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OCURRE:</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(ARTICULO</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34</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LSS)</a:t>
            </a:r>
            <a:endParaRPr lang="es-ES" sz="1500" dirty="0">
              <a:latin typeface="Calibri" panose="020F0502020204030204" pitchFamily="34" charset="0"/>
              <a:ea typeface="Calibri" panose="020F0502020204030204" pitchFamily="34" charset="0"/>
              <a:cs typeface="Calibri" panose="020F0502020204030204" pitchFamily="34" charset="0"/>
            </a:endParaRPr>
          </a:p>
          <a:p>
            <a:endParaRPr lang="es-ES" sz="1500" dirty="0">
              <a:latin typeface="Calibri" panose="020F0502020204030204" pitchFamily="34" charset="0"/>
              <a:ea typeface="Calibri" panose="020F0502020204030204" pitchFamily="34" charset="0"/>
              <a:cs typeface="Calibri" panose="020F0502020204030204" pitchFamily="34" charset="0"/>
            </a:endParaRPr>
          </a:p>
          <a:p>
            <a:pPr marL="12700" marR="5080" algn="just"/>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1.- UNA VEZ AL AÑO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SI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EL TRABAJADOR PERCIBE UN SALARIO MÍNIMO.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HABITUALMENTE </a:t>
            </a:r>
            <a:r>
              <a:rPr lang="es-ES" sz="1500" spc="-10" dirty="0">
                <a:solidFill>
                  <a:srgbClr val="282828"/>
                </a:solidFill>
                <a:latin typeface="Calibri" panose="020F0502020204030204" pitchFamily="34" charset="0"/>
                <a:ea typeface="Calibri" panose="020F0502020204030204" pitchFamily="34" charset="0"/>
                <a:cs typeface="Calibri" panose="020F0502020204030204" pitchFamily="34" charset="0"/>
              </a:rPr>
              <a:t>EL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 IMSS</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ACTUALIZA</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EL</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SBC</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CON</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LOS</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NUEVOS</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SALARIOS</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MÍNIMOS.</a:t>
            </a:r>
            <a:endParaRPr lang="es-ES" sz="1500" dirty="0">
              <a:latin typeface="Calibri" panose="020F0502020204030204" pitchFamily="34" charset="0"/>
              <a:ea typeface="Calibri" panose="020F0502020204030204" pitchFamily="34" charset="0"/>
              <a:cs typeface="Calibri" panose="020F0502020204030204" pitchFamily="34" charset="0"/>
            </a:endParaRPr>
          </a:p>
          <a:p>
            <a:endParaRPr lang="es-ES" sz="1500" dirty="0">
              <a:latin typeface="Calibri" panose="020F0502020204030204" pitchFamily="34" charset="0"/>
              <a:ea typeface="Calibri" panose="020F0502020204030204" pitchFamily="34" charset="0"/>
              <a:cs typeface="Calibri" panose="020F0502020204030204" pitchFamily="34" charset="0"/>
            </a:endParaRPr>
          </a:p>
          <a:p>
            <a:pPr marL="12700" marR="6350" algn="just"/>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2.- CADA </a:t>
            </a:r>
            <a:r>
              <a:rPr lang="es-ES" sz="1500" spc="-10" dirty="0">
                <a:solidFill>
                  <a:srgbClr val="282828"/>
                </a:solidFill>
                <a:latin typeface="Calibri" panose="020F0502020204030204" pitchFamily="34" charset="0"/>
                <a:ea typeface="Calibri" panose="020F0502020204030204" pitchFamily="34" charset="0"/>
                <a:cs typeface="Calibri" panose="020F0502020204030204" pitchFamily="34" charset="0"/>
              </a:rPr>
              <a:t>VEZ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QUE EL TRABAJADOR CUMPLE UN AÑO MÁS DE LABORES.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ESTO DEPENDE DE LA </a:t>
            </a:r>
            <a:r>
              <a:rPr lang="es-ES" sz="1500" spc="-32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FECHA DE INGRESO DEL TRABAJADOR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Y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SE MODIFICA PORQUÉ AUMENTAN LOS DÍAS VACACIONES </a:t>
            </a:r>
            <a:r>
              <a:rPr lang="es-ES" sz="1500" spc="-32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A QUE</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TIENE</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DERECHO.</a:t>
            </a:r>
            <a:endParaRPr lang="es-ES" sz="1500" dirty="0">
              <a:latin typeface="Calibri" panose="020F0502020204030204" pitchFamily="34" charset="0"/>
              <a:ea typeface="Calibri" panose="020F0502020204030204" pitchFamily="34" charset="0"/>
              <a:cs typeface="Calibri" panose="020F0502020204030204" pitchFamily="34" charset="0"/>
            </a:endParaRPr>
          </a:p>
          <a:p>
            <a:endParaRPr lang="es-ES" sz="1500" dirty="0">
              <a:latin typeface="Calibri" panose="020F0502020204030204" pitchFamily="34" charset="0"/>
              <a:ea typeface="Calibri" panose="020F0502020204030204" pitchFamily="34" charset="0"/>
              <a:cs typeface="Calibri" panose="020F0502020204030204" pitchFamily="34" charset="0"/>
            </a:endParaRPr>
          </a:p>
          <a:p>
            <a:pPr marL="12700" marR="5715" algn="just"/>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AHORA BIEN EL NUEVO FACTOR DE INTEGRACIÓN MÍNIMO VIGENTE A PARTIR DEL 01 DE ENERO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SERÁ DE 1.0493, AL MODIFICAR A 12 LOS DÍAS </a:t>
            </a:r>
            <a:r>
              <a:rPr lang="es-ES" sz="1500" spc="-10" dirty="0">
                <a:solidFill>
                  <a:srgbClr val="282828"/>
                </a:solidFill>
                <a:latin typeface="Calibri" panose="020F0502020204030204" pitchFamily="34" charset="0"/>
                <a:ea typeface="Calibri" panose="020F0502020204030204" pitchFamily="34" charset="0"/>
                <a:cs typeface="Calibri" panose="020F0502020204030204" pitchFamily="34" charset="0"/>
              </a:rPr>
              <a:t>DE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VACACIONES EN EL PRIMER AÑO, ES DECIR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PARA</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TODOS</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AQUELLOS</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TRABAJADORES</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QUE</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VAN</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A</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CUMPLIR</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O</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YA</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CUMPLIERON</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UN</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10" dirty="0">
                <a:solidFill>
                  <a:srgbClr val="282828"/>
                </a:solidFill>
                <a:latin typeface="Calibri" panose="020F0502020204030204" pitchFamily="34" charset="0"/>
                <a:ea typeface="Calibri" panose="020F0502020204030204" pitchFamily="34" charset="0"/>
                <a:cs typeface="Calibri" panose="020F0502020204030204" pitchFamily="34" charset="0"/>
              </a:rPr>
              <a:t>AÑO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 LABORANDO CON PRESTACIONES MÍNIMAS DE LEY, LE SERÁ APLICABLE DICHO FACTOR, LOS </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FACTORES PARA TRABAJADORES DE MÁS AÑOS CON PRESTACIONES MÍNIMAS DE LEY </a:t>
            </a:r>
            <a:r>
              <a:rPr lang="es-ES" sz="1500" spc="-10" dirty="0">
                <a:solidFill>
                  <a:srgbClr val="282828"/>
                </a:solidFill>
                <a:latin typeface="Calibri" panose="020F0502020204030204" pitchFamily="34" charset="0"/>
                <a:ea typeface="Calibri" panose="020F0502020204030204" pitchFamily="34" charset="0"/>
                <a:cs typeface="Calibri" panose="020F0502020204030204" pitchFamily="34" charset="0"/>
              </a:rPr>
              <a:t>QUEDAN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 DE LA</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SIGUIENTE</a:t>
            </a:r>
            <a:r>
              <a:rPr lang="es-ES" sz="1500"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s-ES" sz="1500" spc="-5" dirty="0">
                <a:solidFill>
                  <a:srgbClr val="282828"/>
                </a:solidFill>
                <a:latin typeface="Calibri" panose="020F0502020204030204" pitchFamily="34" charset="0"/>
                <a:ea typeface="Calibri" panose="020F0502020204030204" pitchFamily="34" charset="0"/>
                <a:cs typeface="Calibri" panose="020F0502020204030204" pitchFamily="34" charset="0"/>
              </a:rPr>
              <a:t>FORMA:</a:t>
            </a:r>
            <a:endParaRPr lang="es-ES" sz="150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2">
            <a:extLst>
              <a:ext uri="{FF2B5EF4-FFF2-40B4-BE49-F238E27FC236}">
                <a16:creationId xmlns:a16="http://schemas.microsoft.com/office/drawing/2014/main" id="{780A8E9F-B627-69E2-AF54-848A302EECAC}"/>
              </a:ext>
            </a:extLst>
          </p:cNvPr>
          <p:cNvSpPr txBox="1"/>
          <p:nvPr/>
        </p:nvSpPr>
        <p:spPr>
          <a:xfrm rot="16200000">
            <a:off x="-2641891" y="2880443"/>
            <a:ext cx="6497030" cy="285975"/>
          </a:xfrm>
          <a:prstGeom prst="rect">
            <a:avLst/>
          </a:prstGeom>
        </p:spPr>
        <p:txBody>
          <a:bodyPr vert="horz" wrap="square" lIns="0" tIns="29209" rIns="0" bIns="0" rtlCol="0">
            <a:spAutoFit/>
          </a:bodyPr>
          <a:lstStyle/>
          <a:p>
            <a:pPr marL="558165" marR="5080" indent="-546100" algn="ctr">
              <a:lnSpc>
                <a:spcPts val="1960"/>
              </a:lnSpc>
              <a:spcBef>
                <a:spcPts val="229"/>
              </a:spcBef>
            </a:pPr>
            <a:r>
              <a:rPr sz="2000" spc="-5" dirty="0">
                <a:solidFill>
                  <a:srgbClr val="C55A11"/>
                </a:solidFill>
                <a:latin typeface="Arial MT"/>
                <a:cs typeface="Arial MT"/>
              </a:rPr>
              <a:t>MODIFICACION</a:t>
            </a:r>
            <a:r>
              <a:rPr sz="2000" spc="-25" dirty="0">
                <a:solidFill>
                  <a:srgbClr val="C55A11"/>
                </a:solidFill>
                <a:latin typeface="Arial MT"/>
                <a:cs typeface="Arial MT"/>
              </a:rPr>
              <a:t> </a:t>
            </a:r>
            <a:r>
              <a:rPr sz="2000" spc="-5" dirty="0">
                <a:solidFill>
                  <a:srgbClr val="C55A11"/>
                </a:solidFill>
                <a:latin typeface="Arial MT"/>
                <a:cs typeface="Arial MT"/>
              </a:rPr>
              <a:t>DE</a:t>
            </a:r>
            <a:r>
              <a:rPr sz="2000" spc="-15" dirty="0">
                <a:solidFill>
                  <a:srgbClr val="C55A11"/>
                </a:solidFill>
                <a:latin typeface="Arial MT"/>
                <a:cs typeface="Arial MT"/>
              </a:rPr>
              <a:t> </a:t>
            </a:r>
            <a:r>
              <a:rPr sz="2000" dirty="0">
                <a:solidFill>
                  <a:srgbClr val="C55A11"/>
                </a:solidFill>
                <a:latin typeface="Arial MT"/>
                <a:cs typeface="Arial MT"/>
              </a:rPr>
              <a:t>SBC</a:t>
            </a:r>
            <a:r>
              <a:rPr sz="2000" spc="440" dirty="0">
                <a:solidFill>
                  <a:srgbClr val="C55A11"/>
                </a:solidFill>
                <a:latin typeface="Arial MT"/>
                <a:cs typeface="Arial MT"/>
              </a:rPr>
              <a:t> </a:t>
            </a:r>
            <a:r>
              <a:rPr sz="2000" spc="-5" dirty="0">
                <a:solidFill>
                  <a:srgbClr val="C55A11"/>
                </a:solidFill>
                <a:latin typeface="Arial MT"/>
                <a:cs typeface="Arial MT"/>
              </a:rPr>
              <a:t>POR </a:t>
            </a:r>
            <a:r>
              <a:rPr sz="2000" spc="-455" dirty="0">
                <a:solidFill>
                  <a:srgbClr val="C55A11"/>
                </a:solidFill>
                <a:latin typeface="Arial MT"/>
                <a:cs typeface="Arial MT"/>
              </a:rPr>
              <a:t> </a:t>
            </a:r>
            <a:r>
              <a:rPr sz="2000" spc="-5" dirty="0">
                <a:solidFill>
                  <a:srgbClr val="C55A11"/>
                </a:solidFill>
                <a:latin typeface="Arial MT"/>
                <a:cs typeface="Arial MT"/>
              </a:rPr>
              <a:t>VACACIONES</a:t>
            </a:r>
            <a:r>
              <a:rPr sz="2000" spc="-10" dirty="0">
                <a:solidFill>
                  <a:srgbClr val="C55A11"/>
                </a:solidFill>
                <a:latin typeface="Arial MT"/>
                <a:cs typeface="Arial MT"/>
              </a:rPr>
              <a:t> </a:t>
            </a:r>
            <a:r>
              <a:rPr sz="2000" spc="-5" dirty="0">
                <a:solidFill>
                  <a:srgbClr val="C55A11"/>
                </a:solidFill>
                <a:latin typeface="Arial MT"/>
                <a:cs typeface="Arial MT"/>
              </a:rPr>
              <a:t>2023</a:t>
            </a:r>
            <a:endParaRPr sz="2000" dirty="0">
              <a:latin typeface="Arial MT"/>
              <a:cs typeface="Arial MT"/>
            </a:endParaRPr>
          </a:p>
        </p:txBody>
      </p:sp>
      <p:sp>
        <p:nvSpPr>
          <p:cNvPr id="4" name="Marcador de número de diapositiva 5">
            <a:extLst>
              <a:ext uri="{FF2B5EF4-FFF2-40B4-BE49-F238E27FC236}">
                <a16:creationId xmlns:a16="http://schemas.microsoft.com/office/drawing/2014/main" id="{4DA44819-31BA-1D01-1A68-49CF7EB8B2BC}"/>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106</a:t>
            </a:fld>
            <a:endParaRPr lang="es-MX">
              <a:solidFill>
                <a:schemeClr val="tx1"/>
              </a:solidFill>
            </a:endParaRPr>
          </a:p>
        </p:txBody>
      </p:sp>
    </p:spTree>
    <p:extLst>
      <p:ext uri="{BB962C8B-B14F-4D97-AF65-F5344CB8AC3E}">
        <p14:creationId xmlns:p14="http://schemas.microsoft.com/office/powerpoint/2010/main" val="24569028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520264D8-A19E-773C-7F2E-D89C88A10B7B}"/>
              </a:ext>
            </a:extLst>
          </p:cNvPr>
          <p:cNvPicPr/>
          <p:nvPr/>
        </p:nvPicPr>
        <p:blipFill>
          <a:blip r:embed="rId2" cstate="print"/>
          <a:stretch>
            <a:fillRect/>
          </a:stretch>
        </p:blipFill>
        <p:spPr>
          <a:xfrm>
            <a:off x="2548085" y="270616"/>
            <a:ext cx="7658538" cy="5213219"/>
          </a:xfrm>
          <a:prstGeom prst="rect">
            <a:avLst/>
          </a:prstGeom>
        </p:spPr>
      </p:pic>
      <p:sp>
        <p:nvSpPr>
          <p:cNvPr id="6" name="object 2">
            <a:extLst>
              <a:ext uri="{FF2B5EF4-FFF2-40B4-BE49-F238E27FC236}">
                <a16:creationId xmlns:a16="http://schemas.microsoft.com/office/drawing/2014/main" id="{8DCA30F2-41AB-5A30-CD5C-5E0A7B82C804}"/>
              </a:ext>
            </a:extLst>
          </p:cNvPr>
          <p:cNvSpPr txBox="1"/>
          <p:nvPr/>
        </p:nvSpPr>
        <p:spPr>
          <a:xfrm rot="16200000">
            <a:off x="-2641891" y="2908578"/>
            <a:ext cx="6497030" cy="285975"/>
          </a:xfrm>
          <a:prstGeom prst="rect">
            <a:avLst/>
          </a:prstGeom>
        </p:spPr>
        <p:txBody>
          <a:bodyPr vert="horz" wrap="square" lIns="0" tIns="29209" rIns="0" bIns="0" rtlCol="0">
            <a:spAutoFit/>
          </a:bodyPr>
          <a:lstStyle/>
          <a:p>
            <a:pPr marL="558165" marR="5080" indent="-546100" algn="ctr">
              <a:lnSpc>
                <a:spcPts val="1960"/>
              </a:lnSpc>
              <a:spcBef>
                <a:spcPts val="229"/>
              </a:spcBef>
            </a:pPr>
            <a:r>
              <a:rPr sz="2000" spc="-5" dirty="0">
                <a:solidFill>
                  <a:srgbClr val="C55A11"/>
                </a:solidFill>
                <a:latin typeface="Arial MT"/>
                <a:cs typeface="Arial MT"/>
              </a:rPr>
              <a:t>MODIFICACION</a:t>
            </a:r>
            <a:r>
              <a:rPr sz="2000" spc="-25" dirty="0">
                <a:solidFill>
                  <a:srgbClr val="C55A11"/>
                </a:solidFill>
                <a:latin typeface="Arial MT"/>
                <a:cs typeface="Arial MT"/>
              </a:rPr>
              <a:t> </a:t>
            </a:r>
            <a:r>
              <a:rPr sz="2000" spc="-5" dirty="0">
                <a:solidFill>
                  <a:srgbClr val="C55A11"/>
                </a:solidFill>
                <a:latin typeface="Arial MT"/>
                <a:cs typeface="Arial MT"/>
              </a:rPr>
              <a:t>DE</a:t>
            </a:r>
            <a:r>
              <a:rPr sz="2000" spc="-15" dirty="0">
                <a:solidFill>
                  <a:srgbClr val="C55A11"/>
                </a:solidFill>
                <a:latin typeface="Arial MT"/>
                <a:cs typeface="Arial MT"/>
              </a:rPr>
              <a:t> </a:t>
            </a:r>
            <a:r>
              <a:rPr sz="2000" dirty="0">
                <a:solidFill>
                  <a:srgbClr val="C55A11"/>
                </a:solidFill>
                <a:latin typeface="Arial MT"/>
                <a:cs typeface="Arial MT"/>
              </a:rPr>
              <a:t>SBC</a:t>
            </a:r>
            <a:r>
              <a:rPr sz="2000" spc="440" dirty="0">
                <a:solidFill>
                  <a:srgbClr val="C55A11"/>
                </a:solidFill>
                <a:latin typeface="Arial MT"/>
                <a:cs typeface="Arial MT"/>
              </a:rPr>
              <a:t> </a:t>
            </a:r>
            <a:r>
              <a:rPr sz="2000" spc="-5" dirty="0">
                <a:solidFill>
                  <a:srgbClr val="C55A11"/>
                </a:solidFill>
                <a:latin typeface="Arial MT"/>
                <a:cs typeface="Arial MT"/>
              </a:rPr>
              <a:t>POR </a:t>
            </a:r>
            <a:r>
              <a:rPr sz="2000" spc="-455" dirty="0">
                <a:solidFill>
                  <a:srgbClr val="C55A11"/>
                </a:solidFill>
                <a:latin typeface="Arial MT"/>
                <a:cs typeface="Arial MT"/>
              </a:rPr>
              <a:t> </a:t>
            </a:r>
            <a:r>
              <a:rPr sz="2000" spc="-5" dirty="0">
                <a:solidFill>
                  <a:srgbClr val="C55A11"/>
                </a:solidFill>
                <a:latin typeface="Arial MT"/>
                <a:cs typeface="Arial MT"/>
              </a:rPr>
              <a:t>VACACIONES</a:t>
            </a:r>
            <a:r>
              <a:rPr sz="2000" spc="-10" dirty="0">
                <a:solidFill>
                  <a:srgbClr val="C55A11"/>
                </a:solidFill>
                <a:latin typeface="Arial MT"/>
                <a:cs typeface="Arial MT"/>
              </a:rPr>
              <a:t> </a:t>
            </a:r>
            <a:r>
              <a:rPr sz="2000" spc="-5" dirty="0">
                <a:solidFill>
                  <a:srgbClr val="C55A11"/>
                </a:solidFill>
                <a:latin typeface="Arial MT"/>
                <a:cs typeface="Arial MT"/>
              </a:rPr>
              <a:t>2023</a:t>
            </a:r>
            <a:endParaRPr sz="2000" dirty="0">
              <a:latin typeface="Arial MT"/>
              <a:cs typeface="Arial MT"/>
            </a:endParaRPr>
          </a:p>
        </p:txBody>
      </p:sp>
      <p:sp>
        <p:nvSpPr>
          <p:cNvPr id="2" name="Marcador de número de diapositiva 5">
            <a:extLst>
              <a:ext uri="{FF2B5EF4-FFF2-40B4-BE49-F238E27FC236}">
                <a16:creationId xmlns:a16="http://schemas.microsoft.com/office/drawing/2014/main" id="{643B7347-007F-1FDC-E345-7B1531E6C139}"/>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107</a:t>
            </a:fld>
            <a:endParaRPr lang="es-MX">
              <a:solidFill>
                <a:schemeClr val="tx1"/>
              </a:solidFill>
            </a:endParaRPr>
          </a:p>
        </p:txBody>
      </p:sp>
    </p:spTree>
    <p:extLst>
      <p:ext uri="{BB962C8B-B14F-4D97-AF65-F5344CB8AC3E}">
        <p14:creationId xmlns:p14="http://schemas.microsoft.com/office/powerpoint/2010/main" val="39335919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2">
            <a:extLst>
              <a:ext uri="{FF2B5EF4-FFF2-40B4-BE49-F238E27FC236}">
                <a16:creationId xmlns:a16="http://schemas.microsoft.com/office/drawing/2014/main" id="{9A35BF4C-B0BD-0858-98D8-19082859A8C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EBC7F8-CA01-4DA3-96EB-9D0D7E42FC06}" type="slidenum">
              <a:rPr lang="es-MX" smtClean="0"/>
              <a:pPr/>
              <a:t>108</a:t>
            </a:fld>
            <a:endParaRPr lang="es-MX" dirty="0"/>
          </a:p>
        </p:txBody>
      </p:sp>
      <p:pic>
        <p:nvPicPr>
          <p:cNvPr id="3" name="Imagen 2">
            <a:extLst>
              <a:ext uri="{FF2B5EF4-FFF2-40B4-BE49-F238E27FC236}">
                <a16:creationId xmlns:a16="http://schemas.microsoft.com/office/drawing/2014/main" id="{A68F8284-F77D-520C-431A-EDD2D6F7391B}"/>
              </a:ext>
            </a:extLst>
          </p:cNvPr>
          <p:cNvPicPr>
            <a:picLocks noChangeAspect="1"/>
          </p:cNvPicPr>
          <p:nvPr/>
        </p:nvPicPr>
        <p:blipFill>
          <a:blip r:embed="rId2"/>
          <a:stretch>
            <a:fillRect/>
          </a:stretch>
        </p:blipFill>
        <p:spPr>
          <a:xfrm>
            <a:off x="3048000" y="0"/>
            <a:ext cx="9144000" cy="6858000"/>
          </a:xfrm>
          <a:prstGeom prst="rect">
            <a:avLst/>
          </a:prstGeom>
        </p:spPr>
      </p:pic>
      <p:sp>
        <p:nvSpPr>
          <p:cNvPr id="7" name="Título 1">
            <a:extLst>
              <a:ext uri="{FF2B5EF4-FFF2-40B4-BE49-F238E27FC236}">
                <a16:creationId xmlns:a16="http://schemas.microsoft.com/office/drawing/2014/main" id="{06804A2D-3C14-2905-23E2-BE6DAF1C2F12}"/>
              </a:ext>
            </a:extLst>
          </p:cNvPr>
          <p:cNvSpPr txBox="1">
            <a:spLocks/>
          </p:cNvSpPr>
          <p:nvPr/>
        </p:nvSpPr>
        <p:spPr>
          <a:xfrm>
            <a:off x="725439" y="1509933"/>
            <a:ext cx="222408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000" dirty="0">
                <a:latin typeface="Calibri" panose="020F0502020204030204" pitchFamily="34" charset="0"/>
                <a:ea typeface="Calibri" panose="020F0502020204030204" pitchFamily="34" charset="0"/>
                <a:cs typeface="Calibri" panose="020F0502020204030204" pitchFamily="34" charset="0"/>
              </a:rPr>
              <a:t>COMPENSACIÓN. IVA</a:t>
            </a:r>
          </a:p>
        </p:txBody>
      </p:sp>
      <p:sp>
        <p:nvSpPr>
          <p:cNvPr id="2" name="Marcador de número de diapositiva 5">
            <a:extLst>
              <a:ext uri="{FF2B5EF4-FFF2-40B4-BE49-F238E27FC236}">
                <a16:creationId xmlns:a16="http://schemas.microsoft.com/office/drawing/2014/main" id="{17E4720F-77A2-1568-0188-32FB00ECF926}"/>
              </a:ext>
            </a:extLst>
          </p:cNvPr>
          <p:cNvSpPr txBox="1">
            <a:spLocks/>
          </p:cNvSpPr>
          <p:nvPr/>
        </p:nvSpPr>
        <p:spPr>
          <a:xfrm>
            <a:off x="-1371600" y="5883275"/>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108</a:t>
            </a:fld>
            <a:endParaRPr lang="es-MX">
              <a:solidFill>
                <a:schemeClr val="tx1"/>
              </a:solidFill>
            </a:endParaRPr>
          </a:p>
        </p:txBody>
      </p:sp>
    </p:spTree>
    <p:extLst>
      <p:ext uri="{BB962C8B-B14F-4D97-AF65-F5344CB8AC3E}">
        <p14:creationId xmlns:p14="http://schemas.microsoft.com/office/powerpoint/2010/main" val="31378925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79584A-96B6-A952-D71B-C0C506A55732}"/>
              </a:ext>
            </a:extLst>
          </p:cNvPr>
          <p:cNvPicPr>
            <a:picLocks noChangeAspect="1"/>
          </p:cNvPicPr>
          <p:nvPr/>
        </p:nvPicPr>
        <p:blipFill>
          <a:blip r:embed="rId2"/>
          <a:stretch>
            <a:fillRect/>
          </a:stretch>
        </p:blipFill>
        <p:spPr>
          <a:xfrm>
            <a:off x="2926854" y="0"/>
            <a:ext cx="6338292" cy="6858000"/>
          </a:xfrm>
          <a:prstGeom prst="rect">
            <a:avLst/>
          </a:prstGeom>
        </p:spPr>
      </p:pic>
      <p:sp>
        <p:nvSpPr>
          <p:cNvPr id="2" name="Marcador de número de diapositiva 5">
            <a:extLst>
              <a:ext uri="{FF2B5EF4-FFF2-40B4-BE49-F238E27FC236}">
                <a16:creationId xmlns:a16="http://schemas.microsoft.com/office/drawing/2014/main" id="{9329AE7A-CB25-59FD-6194-7B9A4436E9E8}"/>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109</a:t>
            </a:fld>
            <a:endParaRPr lang="es-MX">
              <a:solidFill>
                <a:schemeClr val="tx1"/>
              </a:solidFill>
            </a:endParaRPr>
          </a:p>
        </p:txBody>
      </p:sp>
    </p:spTree>
    <p:extLst>
      <p:ext uri="{BB962C8B-B14F-4D97-AF65-F5344CB8AC3E}">
        <p14:creationId xmlns:p14="http://schemas.microsoft.com/office/powerpoint/2010/main" val="270273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4B5C9A9D-174A-F3D9-B577-C9A60F3748BA}"/>
              </a:ext>
            </a:extLst>
          </p:cNvPr>
          <p:cNvSpPr txBox="1">
            <a:spLocks/>
          </p:cNvSpPr>
          <p:nvPr/>
        </p:nvSpPr>
        <p:spPr>
          <a:xfrm>
            <a:off x="2118360" y="1690737"/>
            <a:ext cx="10515600" cy="4351337"/>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000" u="sng" dirty="0"/>
              <a:t>TÍTULOS:</a:t>
            </a:r>
          </a:p>
          <a:p>
            <a:pPr marL="514350" indent="-514350">
              <a:buFont typeface="+mj-lt"/>
              <a:buAutoNum type="arabicPeriod"/>
            </a:pPr>
            <a:r>
              <a:rPr lang="es-MX" sz="2000" dirty="0"/>
              <a:t>DISPOSICIONES GENERALES</a:t>
            </a:r>
          </a:p>
          <a:p>
            <a:pPr marL="514350" indent="-514350">
              <a:buFont typeface="+mj-lt"/>
              <a:buAutoNum type="arabicPeriod"/>
            </a:pPr>
            <a:r>
              <a:rPr lang="es-MX" sz="2000" dirty="0"/>
              <a:t>CFF: </a:t>
            </a:r>
          </a:p>
          <a:p>
            <a:pPr marL="514350" indent="-514350">
              <a:buFont typeface="+mj-lt"/>
              <a:buAutoNum type="arabicPeriod"/>
            </a:pPr>
            <a:r>
              <a:rPr lang="es-MX" sz="2000" dirty="0"/>
              <a:t>ISR:  </a:t>
            </a:r>
          </a:p>
          <a:p>
            <a:pPr marL="514350" indent="-514350">
              <a:buFont typeface="+mj-lt"/>
              <a:buAutoNum type="arabicPeriod"/>
            </a:pPr>
            <a:r>
              <a:rPr lang="es-MX" sz="2000" dirty="0"/>
              <a:t>IVA: </a:t>
            </a:r>
          </a:p>
          <a:p>
            <a:pPr marL="514350" indent="-514350">
              <a:buFont typeface="+mj-lt"/>
              <a:buAutoNum type="arabicPeriod"/>
            </a:pPr>
            <a:r>
              <a:rPr lang="es-MX" sz="2000" dirty="0"/>
              <a:t>IEPS:  </a:t>
            </a:r>
          </a:p>
          <a:p>
            <a:pPr marL="514350" indent="-514350">
              <a:buFont typeface="+mj-lt"/>
              <a:buAutoNum type="arabicPeriod"/>
            </a:pPr>
            <a:r>
              <a:rPr lang="es-MX" sz="2000" dirty="0"/>
              <a:t>C. DE MEJORAS</a:t>
            </a:r>
          </a:p>
          <a:p>
            <a:pPr marL="514350" indent="-514350">
              <a:buFont typeface="+mj-lt"/>
              <a:buAutoNum type="arabicPeriod"/>
            </a:pPr>
            <a:r>
              <a:rPr lang="es-MX" sz="2000" dirty="0"/>
              <a:t>DERECHOS</a:t>
            </a:r>
          </a:p>
          <a:p>
            <a:pPr marL="514350" indent="-514350">
              <a:buFont typeface="+mj-lt"/>
              <a:buAutoNum type="arabicPeriod"/>
            </a:pPr>
            <a:r>
              <a:rPr lang="es-MX" sz="2000" dirty="0"/>
              <a:t>ISAN</a:t>
            </a:r>
          </a:p>
          <a:p>
            <a:pPr marL="514350" indent="-514350">
              <a:buFont typeface="+mj-lt"/>
              <a:buAutoNum type="arabicPeriod"/>
            </a:pPr>
            <a:r>
              <a:rPr lang="es-MX" sz="2000" dirty="0"/>
              <a:t>LIF</a:t>
            </a:r>
          </a:p>
          <a:p>
            <a:pPr marL="514350" indent="-514350">
              <a:buFont typeface="+mj-lt"/>
              <a:buAutoNum type="arabicPeriod"/>
            </a:pPr>
            <a:r>
              <a:rPr lang="es-MX" sz="2000" dirty="0"/>
              <a:t>LISH</a:t>
            </a:r>
          </a:p>
          <a:p>
            <a:pPr marL="514350" indent="-514350">
              <a:buFont typeface="+mj-lt"/>
              <a:buAutoNum type="arabicPeriod"/>
            </a:pPr>
            <a:r>
              <a:rPr lang="es-MX" sz="2000" dirty="0"/>
              <a:t>DECRETOS, CIRCULARES, CONVENIOS</a:t>
            </a:r>
          </a:p>
          <a:p>
            <a:pPr marL="514350" indent="-514350">
              <a:buFont typeface="+mj-lt"/>
              <a:buAutoNum type="arabicPeriod"/>
            </a:pPr>
            <a:r>
              <a:rPr lang="es-MX" sz="2000" dirty="0"/>
              <a:t>PRESTACIÓN DE SERVICIOS DIGITALES</a:t>
            </a:r>
          </a:p>
          <a:p>
            <a:pPr marL="514350" indent="-514350">
              <a:buFont typeface="+mj-lt"/>
              <a:buAutoNum type="arabicPeriod"/>
            </a:pPr>
            <a:endParaRPr lang="es-MX" sz="2000" u="sng" dirty="0"/>
          </a:p>
          <a:p>
            <a:pPr marL="514350" indent="-514350">
              <a:buFont typeface="+mj-lt"/>
              <a:buAutoNum type="arabicPeriod"/>
            </a:pPr>
            <a:endParaRPr lang="es-MX" sz="2000" dirty="0"/>
          </a:p>
          <a:p>
            <a:endParaRPr lang="es-MX" sz="2000" u="sng" dirty="0"/>
          </a:p>
        </p:txBody>
      </p:sp>
      <p:sp>
        <p:nvSpPr>
          <p:cNvPr id="2" name="Título 1">
            <a:extLst>
              <a:ext uri="{FF2B5EF4-FFF2-40B4-BE49-F238E27FC236}">
                <a16:creationId xmlns:a16="http://schemas.microsoft.com/office/drawing/2014/main" id="{CF5884F1-DB06-00D8-EF39-863E70261011}"/>
              </a:ext>
            </a:extLst>
          </p:cNvPr>
          <p:cNvSpPr txBox="1">
            <a:spLocks/>
          </p:cNvSpPr>
          <p:nvPr/>
        </p:nvSpPr>
        <p:spPr>
          <a:xfrm>
            <a:off x="993727" y="5915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Minion Pro" panose="02040503050306020203"/>
              </a:rPr>
              <a:t>ESTRUCTURA: 12 TÍTULOS. 64 CAPÍTULOS. 1123 REGLAS</a:t>
            </a:r>
          </a:p>
        </p:txBody>
      </p:sp>
      <p:sp>
        <p:nvSpPr>
          <p:cNvPr id="3" name="Marcador de número de diapositiva 5">
            <a:extLst>
              <a:ext uri="{FF2B5EF4-FFF2-40B4-BE49-F238E27FC236}">
                <a16:creationId xmlns:a16="http://schemas.microsoft.com/office/drawing/2014/main" id="{FF407CA9-9E6D-C5C8-60B5-F14E3802478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11</a:t>
            </a:fld>
            <a:endParaRPr lang="es-MX">
              <a:solidFill>
                <a:schemeClr val="tx1"/>
              </a:solidFill>
            </a:endParaRPr>
          </a:p>
        </p:txBody>
      </p:sp>
    </p:spTree>
    <p:extLst>
      <p:ext uri="{BB962C8B-B14F-4D97-AF65-F5344CB8AC3E}">
        <p14:creationId xmlns:p14="http://schemas.microsoft.com/office/powerpoint/2010/main" val="11298486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1912937" y="734188"/>
            <a:ext cx="8366125" cy="1656184"/>
          </a:xfrm>
          <a:prstGeom prst="rect">
            <a:avLst/>
          </a:prstGeom>
        </p:spPr>
        <p:txBody>
          <a:bodyPr vert="horz" wrap="square" lIns="91440" tIns="45720" rIns="91440" bIns="45720" numCol="1" anchor="ctr" anchorCtr="0" compatLnSpc="1">
            <a:prstTxWarp prst="textNoShape">
              <a:avLst/>
            </a:prstTxWarp>
            <a:normAutofit fontScale="97500"/>
          </a:bodyPr>
          <a:lstStyle/>
          <a:p>
            <a:pPr algn="ctr">
              <a:spcBef>
                <a:spcPct val="0"/>
              </a:spcBef>
              <a:defRPr/>
            </a:pPr>
            <a:r>
              <a:rPr lang="es-MX" sz="8000" b="1" dirty="0">
                <a:ln w="5000" cmpd="sng">
                  <a:solidFill>
                    <a:schemeClr val="tx1">
                      <a:lumMod val="95000"/>
                    </a:schemeClr>
                  </a:solidFill>
                  <a:prstDash val="solid"/>
                </a:ln>
                <a:solidFill>
                  <a:schemeClr val="accent1">
                    <a:lumMod val="50000"/>
                  </a:schemeClr>
                </a:solidFill>
                <a:effectLst>
                  <a:outerShdw blurRad="38100" dist="38100" dir="2700000" algn="tl">
                    <a:srgbClr val="000000">
                      <a:alpha val="43137"/>
                    </a:srgbClr>
                  </a:outerShdw>
                </a:effectLst>
                <a:latin typeface="Tahoma" pitchFamily="34" charset="0"/>
                <a:ea typeface="+mj-ea"/>
                <a:cs typeface="Tahoma" pitchFamily="34" charset="0"/>
              </a:rPr>
              <a:t>¡GRACIAS! </a:t>
            </a:r>
          </a:p>
        </p:txBody>
      </p:sp>
      <p:pic>
        <p:nvPicPr>
          <p:cNvPr id="3074" name="Picture 2" descr="http://media-cdn.incondicionales.com.mx/media/galeria/75/8/5/5/9/n_deportivo_toluca_fc_logo_y_escudo-4299558.jpg"/>
          <p:cNvPicPr>
            <a:picLocks noChangeAspect="1" noChangeArrowheads="1"/>
          </p:cNvPicPr>
          <p:nvPr/>
        </p:nvPicPr>
        <p:blipFill>
          <a:blip r:embed="rId2" cstate="print"/>
          <a:srcRect/>
          <a:stretch>
            <a:fillRect/>
          </a:stretch>
        </p:blipFill>
        <p:spPr bwMode="auto">
          <a:xfrm>
            <a:off x="4064390" y="2312743"/>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550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C6B61C-8CFC-42EF-956C-2E37E921DD91}"/>
              </a:ext>
            </a:extLst>
          </p:cNvPr>
          <p:cNvSpPr txBox="1">
            <a:spLocks/>
          </p:cNvSpPr>
          <p:nvPr/>
        </p:nvSpPr>
        <p:spPr>
          <a:xfrm>
            <a:off x="2096915" y="2667252"/>
            <a:ext cx="7681913" cy="1523495"/>
          </a:xfrm>
          <a:prstGeom prst="rect">
            <a:avLst/>
          </a:prstGeom>
        </p:spPr>
        <p:txBody>
          <a:bodyPr vert="horz" wrap="square" lIns="0" tIns="0" rIns="0" bIns="0" rtlCol="0" anchor="t">
            <a:noAutofit/>
          </a:bodyPr>
          <a:lstStyle/>
          <a:p>
            <a:pPr algn="ctr">
              <a:lnSpc>
                <a:spcPct val="90000"/>
              </a:lnSpc>
              <a:defRPr/>
            </a:pPr>
            <a:r>
              <a:rPr lang="es-ES_tradnl" sz="4000" b="1" spc="-150" noProof="1">
                <a:ln w="3175">
                  <a:noFill/>
                </a:ln>
                <a:solidFill>
                  <a:srgbClr val="FF0000"/>
                </a:solidFill>
                <a:effectLst>
                  <a:outerShdw blurRad="50800" dist="38100" dir="2700000" algn="tl">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DISPOSICIONES GENERALES</a:t>
            </a:r>
          </a:p>
        </p:txBody>
      </p:sp>
      <p:sp>
        <p:nvSpPr>
          <p:cNvPr id="3" name="Marcador de número de diapositiva 5">
            <a:extLst>
              <a:ext uri="{FF2B5EF4-FFF2-40B4-BE49-F238E27FC236}">
                <a16:creationId xmlns:a16="http://schemas.microsoft.com/office/drawing/2014/main" id="{6E840AAD-CC8C-7ECD-9943-76FA7D0F7E2D}"/>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12</a:t>
            </a:fld>
            <a:endParaRPr lang="es-MX">
              <a:solidFill>
                <a:schemeClr val="tx1"/>
              </a:solidFill>
            </a:endParaRPr>
          </a:p>
        </p:txBody>
      </p:sp>
    </p:spTree>
    <p:extLst>
      <p:ext uri="{BB962C8B-B14F-4D97-AF65-F5344CB8AC3E}">
        <p14:creationId xmlns:p14="http://schemas.microsoft.com/office/powerpoint/2010/main" val="275460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ALENDARIO.PNG"/>
          <p:cNvPicPr>
            <a:picLocks noChangeAspect="1"/>
          </p:cNvPicPr>
          <p:nvPr/>
        </p:nvPicPr>
        <p:blipFill>
          <a:blip r:embed="rId2" cstate="print"/>
          <a:stretch>
            <a:fillRect/>
          </a:stretch>
        </p:blipFill>
        <p:spPr>
          <a:xfrm>
            <a:off x="8124546" y="4859358"/>
            <a:ext cx="972108" cy="1048566"/>
          </a:xfrm>
          <a:prstGeom prst="rect">
            <a:avLst/>
          </a:prstGeom>
        </p:spPr>
      </p:pic>
      <p:sp>
        <p:nvSpPr>
          <p:cNvPr id="8" name="Título 1">
            <a:extLst>
              <a:ext uri="{FF2B5EF4-FFF2-40B4-BE49-F238E27FC236}">
                <a16:creationId xmlns:a16="http://schemas.microsoft.com/office/drawing/2014/main" id="{1557A636-DFC8-4821-A071-912A80AA28C3}"/>
              </a:ext>
            </a:extLst>
          </p:cNvPr>
          <p:cNvSpPr txBox="1">
            <a:spLocks/>
          </p:cNvSpPr>
          <p:nvPr/>
        </p:nvSpPr>
        <p:spPr>
          <a:xfrm>
            <a:off x="838200" y="93703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VIGENCIA</a:t>
            </a:r>
          </a:p>
          <a:p>
            <a:r>
              <a:rPr lang="es-MX" sz="2700" dirty="0">
                <a:latin typeface="Calibri" panose="020F0502020204030204" pitchFamily="34" charset="0"/>
                <a:ea typeface="Calibri" panose="020F0502020204030204" pitchFamily="34" charset="0"/>
                <a:cs typeface="Calibri" panose="020F0502020204030204" pitchFamily="34" charset="0"/>
              </a:rPr>
              <a:t>ART. PRIMERO TRANSITORIO</a:t>
            </a:r>
          </a:p>
        </p:txBody>
      </p:sp>
      <p:sp>
        <p:nvSpPr>
          <p:cNvPr id="2" name="3 Marcador de contenido">
            <a:extLst>
              <a:ext uri="{FF2B5EF4-FFF2-40B4-BE49-F238E27FC236}">
                <a16:creationId xmlns:a16="http://schemas.microsoft.com/office/drawing/2014/main" id="{F45EFF2A-9160-17F1-5F70-6C7F209D2AE4}"/>
              </a:ext>
            </a:extLst>
          </p:cNvPr>
          <p:cNvSpPr txBox="1">
            <a:spLocks/>
          </p:cNvSpPr>
          <p:nvPr/>
        </p:nvSpPr>
        <p:spPr>
          <a:xfrm>
            <a:off x="838200" y="2429672"/>
            <a:ext cx="9505950" cy="384016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MX" sz="3000" dirty="0">
              <a:latin typeface="Calibri" panose="020F0502020204030204" pitchFamily="34" charset="0"/>
              <a:ea typeface="Calibri" panose="020F0502020204030204" pitchFamily="34" charset="0"/>
              <a:cs typeface="Calibri" panose="020F0502020204030204" pitchFamily="34" charset="0"/>
            </a:endParaRPr>
          </a:p>
          <a:p>
            <a:pPr algn="just"/>
            <a:r>
              <a:rPr lang="es-ES" sz="3000" dirty="0">
                <a:latin typeface="Calibri" panose="020F0502020204030204" pitchFamily="34" charset="0"/>
                <a:ea typeface="Calibri" panose="020F0502020204030204" pitchFamily="34" charset="0"/>
                <a:cs typeface="Calibri" panose="020F0502020204030204" pitchFamily="34" charset="0"/>
              </a:rPr>
              <a:t>LA PRESENTE RESOLUCIÓN ENTRÓ  EN VIGOR EL PASADO 1° DE ENERO DE 2023; VIGENCIA QUE TERMINARÁ EL PRÓXIMO 31 DE DICIEMBRE DEL AÑO INDICADO.</a:t>
            </a:r>
          </a:p>
          <a:p>
            <a:endParaRPr lang="es-ES" sz="3000" dirty="0">
              <a:latin typeface="Calibri" panose="020F0502020204030204" pitchFamily="34" charset="0"/>
              <a:ea typeface="Calibri" panose="020F0502020204030204" pitchFamily="34" charset="0"/>
              <a:cs typeface="Calibri" panose="020F0502020204030204" pitchFamily="34" charset="0"/>
            </a:endParaRPr>
          </a:p>
          <a:p>
            <a:endParaRPr lang="es-ES" sz="30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número de diapositiva 5">
            <a:extLst>
              <a:ext uri="{FF2B5EF4-FFF2-40B4-BE49-F238E27FC236}">
                <a16:creationId xmlns:a16="http://schemas.microsoft.com/office/drawing/2014/main" id="{E9088421-DDD0-63D7-9799-CF2794B6624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13</a:t>
            </a:fld>
            <a:endParaRPr lang="es-MX">
              <a:solidFill>
                <a:schemeClr val="tx1"/>
              </a:solidFill>
            </a:endParaRPr>
          </a:p>
        </p:txBody>
      </p:sp>
    </p:spTree>
    <p:extLst>
      <p:ext uri="{BB962C8B-B14F-4D97-AF65-F5344CB8AC3E}">
        <p14:creationId xmlns:p14="http://schemas.microsoft.com/office/powerpoint/2010/main" val="312314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8142B-5034-A49F-A4E6-96AF654A41CA}"/>
              </a:ext>
            </a:extLst>
          </p:cNvPr>
          <p:cNvSpPr>
            <a:spLocks noGrp="1"/>
          </p:cNvSpPr>
          <p:nvPr>
            <p:ph idx="4294967295"/>
          </p:nvPr>
        </p:nvSpPr>
        <p:spPr>
          <a:xfrm>
            <a:off x="486264" y="1107731"/>
            <a:ext cx="10515600" cy="1181100"/>
          </a:xfrm>
        </p:spPr>
        <p:txBody>
          <a:bodyPr>
            <a:normAutofit/>
          </a:bodyPr>
          <a:lstStyle/>
          <a:p>
            <a:r>
              <a:rPr lang="es-MX" sz="2700" dirty="0">
                <a:latin typeface="Calibri" panose="020F0502020204030204" pitchFamily="34" charset="0"/>
                <a:ea typeface="Calibri" panose="020F0502020204030204" pitchFamily="34" charset="0"/>
                <a:cs typeface="Calibri" panose="020F0502020204030204" pitchFamily="34" charset="0"/>
              </a:rPr>
              <a:t>FUNDAMENTO LEGAL</a:t>
            </a:r>
          </a:p>
        </p:txBody>
      </p:sp>
      <p:sp>
        <p:nvSpPr>
          <p:cNvPr id="3" name="3 Marcador de contenido">
            <a:extLst>
              <a:ext uri="{FF2B5EF4-FFF2-40B4-BE49-F238E27FC236}">
                <a16:creationId xmlns:a16="http://schemas.microsoft.com/office/drawing/2014/main" id="{F7080299-EBEE-1255-42EC-19211F8AB556}"/>
              </a:ext>
            </a:extLst>
          </p:cNvPr>
          <p:cNvSpPr txBox="1">
            <a:spLocks/>
          </p:cNvSpPr>
          <p:nvPr/>
        </p:nvSpPr>
        <p:spPr>
          <a:xfrm>
            <a:off x="908539" y="1698281"/>
            <a:ext cx="9671050" cy="3889375"/>
          </a:xfrm>
          <a:prstGeom prst="rect">
            <a:avLst/>
          </a:prstGeom>
        </p:spPr>
        <p:style>
          <a:lnRef idx="2">
            <a:schemeClr val="accent2"/>
          </a:lnRef>
          <a:fillRef idx="1">
            <a:schemeClr val="lt1"/>
          </a:fillRef>
          <a:effectRef idx="0">
            <a:schemeClr val="accent2"/>
          </a:effectRef>
          <a:fontRef idx="minor">
            <a:schemeClr val="dk1"/>
          </a:fontRef>
        </p:style>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20000"/>
              </a:lnSpc>
            </a:pPr>
            <a:endParaRPr lang="es-MX" sz="2400" dirty="0">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es-ES" sz="2400" dirty="0">
                <a:latin typeface="Calibri" panose="020F0502020204030204" pitchFamily="34" charset="0"/>
                <a:ea typeface="Calibri" panose="020F0502020204030204" pitchFamily="34" charset="0"/>
                <a:cs typeface="Calibri" panose="020F0502020204030204" pitchFamily="34" charset="0"/>
              </a:rPr>
              <a:t>SE EXPIDE CON FUNDAMENTO EN LOS ARTÍCULOS 16 Y 31 DE LA LEY ORGÁNICA DE LA ADMINISTRACIÓN PÚBLICA FEDERAL;  CORRELACIONADA CON:</a:t>
            </a:r>
          </a:p>
          <a:p>
            <a:pPr>
              <a:lnSpc>
                <a:spcPct val="120000"/>
              </a:lnSpc>
            </a:pPr>
            <a:endParaRPr lang="es-ES" sz="2400" dirty="0">
              <a:latin typeface="Calibri" panose="020F0502020204030204" pitchFamily="34" charset="0"/>
              <a:ea typeface="Calibri" panose="020F0502020204030204" pitchFamily="34" charset="0"/>
              <a:cs typeface="Calibri" panose="020F0502020204030204" pitchFamily="34" charset="0"/>
            </a:endParaRPr>
          </a:p>
          <a:p>
            <a:pPr indent="-39688">
              <a:lnSpc>
                <a:spcPct val="120000"/>
              </a:lnSpc>
            </a:pPr>
            <a:r>
              <a:rPr lang="es-MX" sz="2400" i="1" dirty="0">
                <a:latin typeface="Calibri" panose="020F0502020204030204" pitchFamily="34" charset="0"/>
                <a:ea typeface="Calibri" panose="020F0502020204030204" pitchFamily="34" charset="0"/>
                <a:cs typeface="Calibri" panose="020F0502020204030204" pitchFamily="34" charset="0"/>
              </a:rPr>
              <a:t>“ARTÍCULO 33.- LAS AUTORIDADES FISCALES PARA EL MEJOR CUMPLIMIENTO DE SUS FACULTADES, ESTARÁN A LO SIGUIENTE:</a:t>
            </a:r>
          </a:p>
          <a:p>
            <a:pPr>
              <a:lnSpc>
                <a:spcPct val="120000"/>
              </a:lnSpc>
              <a:buFont typeface="Wingdings" pitchFamily="2" charset="2"/>
              <a:buNone/>
            </a:pPr>
            <a:endParaRPr lang="es-MX" sz="2400" i="1" dirty="0">
              <a:latin typeface="Calibri" panose="020F0502020204030204" pitchFamily="34" charset="0"/>
              <a:ea typeface="Calibri" panose="020F0502020204030204" pitchFamily="34" charset="0"/>
              <a:cs typeface="Calibri" panose="020F0502020204030204" pitchFamily="34" charset="0"/>
            </a:endParaRPr>
          </a:p>
          <a:p>
            <a:pPr indent="-39688">
              <a:lnSpc>
                <a:spcPct val="120000"/>
              </a:lnSpc>
            </a:pPr>
            <a:r>
              <a:rPr lang="es-MX" sz="2400" i="1" dirty="0">
                <a:latin typeface="Calibri" panose="020F0502020204030204" pitchFamily="34" charset="0"/>
                <a:ea typeface="Calibri" panose="020F0502020204030204" pitchFamily="34" charset="0"/>
                <a:cs typeface="Calibri" panose="020F0502020204030204" pitchFamily="34" charset="0"/>
              </a:rPr>
              <a:t>I.- PROPORCIONARÁN ASISTENCIA GRATUITA A LOS CONTRIBUYENTES Y PARA ELLO PROCURARÁN:</a:t>
            </a:r>
          </a:p>
          <a:p>
            <a:pPr indent="-39688">
              <a:lnSpc>
                <a:spcPct val="120000"/>
              </a:lnSpc>
            </a:pPr>
            <a:endParaRPr lang="es-ES" sz="2400" i="1" dirty="0">
              <a:latin typeface="Calibri" panose="020F0502020204030204" pitchFamily="34" charset="0"/>
              <a:ea typeface="Calibri" panose="020F0502020204030204" pitchFamily="34" charset="0"/>
              <a:cs typeface="Calibri" panose="020F0502020204030204" pitchFamily="34" charset="0"/>
            </a:endParaRPr>
          </a:p>
        </p:txBody>
      </p:sp>
      <p:sp>
        <p:nvSpPr>
          <p:cNvPr id="4" name="Marcador de número de diapositiva 5">
            <a:extLst>
              <a:ext uri="{FF2B5EF4-FFF2-40B4-BE49-F238E27FC236}">
                <a16:creationId xmlns:a16="http://schemas.microsoft.com/office/drawing/2014/main" id="{857CE912-62C8-79A0-B1BA-FBA9599C0443}"/>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14</a:t>
            </a:fld>
            <a:endParaRPr lang="es-MX">
              <a:solidFill>
                <a:schemeClr val="tx1"/>
              </a:solidFill>
            </a:endParaRPr>
          </a:p>
        </p:txBody>
      </p:sp>
    </p:spTree>
    <p:extLst>
      <p:ext uri="{BB962C8B-B14F-4D97-AF65-F5344CB8AC3E}">
        <p14:creationId xmlns:p14="http://schemas.microsoft.com/office/powerpoint/2010/main" val="296906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contenido">
            <a:extLst>
              <a:ext uri="{FF2B5EF4-FFF2-40B4-BE49-F238E27FC236}">
                <a16:creationId xmlns:a16="http://schemas.microsoft.com/office/drawing/2014/main" id="{55703E3D-4BC5-2F03-81F2-7E6583FFDF85}"/>
              </a:ext>
            </a:extLst>
          </p:cNvPr>
          <p:cNvSpPr txBox="1">
            <a:spLocks/>
          </p:cNvSpPr>
          <p:nvPr/>
        </p:nvSpPr>
        <p:spPr>
          <a:xfrm>
            <a:off x="1533525" y="2512305"/>
            <a:ext cx="9124950" cy="2592387"/>
          </a:xfrm>
          <a:prstGeom prst="rect">
            <a:avLst/>
          </a:prstGeom>
          <a:solidFill>
            <a:srgbClr val="7C1928"/>
          </a:solidFill>
        </p:spPr>
        <p:style>
          <a:lnRef idx="1">
            <a:schemeClr val="accent2"/>
          </a:lnRef>
          <a:fillRef idx="3">
            <a:schemeClr val="accent2"/>
          </a:fillRef>
          <a:effectRef idx="2">
            <a:schemeClr val="accent2"/>
          </a:effectRef>
          <a:fontRef idx="minor">
            <a:schemeClr val="lt1"/>
          </a:fontRef>
        </p:style>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622300" indent="-622300" algn="just">
              <a:spcBef>
                <a:spcPts val="1200"/>
              </a:spcBef>
              <a:spcAft>
                <a:spcPts val="600"/>
              </a:spcAft>
            </a:pPr>
            <a:r>
              <a:rPr lang="es-ES" sz="2500" b="1" i="1" dirty="0">
                <a:latin typeface="Calibri" panose="020F0502020204030204" pitchFamily="34" charset="0"/>
                <a:ea typeface="Calibri" panose="020F0502020204030204" pitchFamily="34" charset="0"/>
                <a:cs typeface="Calibri" panose="020F0502020204030204" pitchFamily="34" charset="0"/>
              </a:rPr>
              <a:t>g)	PUBLICAR ANUALMENTE LAS RESOLUCIONES DICTADAS POR LAS AUTORIDADES FISCALES QUE ESTABLEZCAN DISPOSICIONES DE CARÁCTER GENERAL… LAS RESOLUCIONES QUE SE EMITAN CONFORME A ESTE INCISO Y QUE SE REFIERAN A SUJETO, OBJETO, BASE, TASA O TARIFA NO GENERARÁN OBLIGACIONES O CARGAS ADICIONALES A LAS ESTABLECIDAS EN LAS PROPIAS LEYES FISCALES.</a:t>
            </a:r>
          </a:p>
        </p:txBody>
      </p:sp>
      <p:sp>
        <p:nvSpPr>
          <p:cNvPr id="3" name="Título 1">
            <a:extLst>
              <a:ext uri="{FF2B5EF4-FFF2-40B4-BE49-F238E27FC236}">
                <a16:creationId xmlns:a16="http://schemas.microsoft.com/office/drawing/2014/main" id="{9C2866F6-B63B-BA6D-099B-66623E30EC0C}"/>
              </a:ext>
            </a:extLst>
          </p:cNvPr>
          <p:cNvSpPr txBox="1">
            <a:spLocks/>
          </p:cNvSpPr>
          <p:nvPr/>
        </p:nvSpPr>
        <p:spPr>
          <a:xfrm>
            <a:off x="838200" y="1295985"/>
            <a:ext cx="10515600" cy="132556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700" dirty="0">
                <a:latin typeface="Calibri" panose="020F0502020204030204" pitchFamily="34" charset="0"/>
                <a:ea typeface="Calibri" panose="020F0502020204030204" pitchFamily="34" charset="0"/>
                <a:cs typeface="Calibri" panose="020F0502020204030204" pitchFamily="34" charset="0"/>
              </a:rPr>
              <a:t>FUNDAMENTO LEGAL</a:t>
            </a:r>
          </a:p>
        </p:txBody>
      </p:sp>
      <p:sp>
        <p:nvSpPr>
          <p:cNvPr id="4" name="Marcador de número de diapositiva 5">
            <a:extLst>
              <a:ext uri="{FF2B5EF4-FFF2-40B4-BE49-F238E27FC236}">
                <a16:creationId xmlns:a16="http://schemas.microsoft.com/office/drawing/2014/main" id="{E4B67E6C-7205-5A1D-39B1-905BF1373F86}"/>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15</a:t>
            </a:fld>
            <a:endParaRPr lang="es-MX">
              <a:solidFill>
                <a:schemeClr val="tx1"/>
              </a:solidFill>
            </a:endParaRPr>
          </a:p>
        </p:txBody>
      </p:sp>
    </p:spTree>
    <p:extLst>
      <p:ext uri="{BB962C8B-B14F-4D97-AF65-F5344CB8AC3E}">
        <p14:creationId xmlns:p14="http://schemas.microsoft.com/office/powerpoint/2010/main" val="38741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1">
            <a:extLst>
              <a:ext uri="{FF2B5EF4-FFF2-40B4-BE49-F238E27FC236}">
                <a16:creationId xmlns:a16="http://schemas.microsoft.com/office/drawing/2014/main" id="{6932AAAA-3BBC-8BA4-EA5A-DFBADB65EBCD}"/>
              </a:ext>
            </a:extLst>
          </p:cNvPr>
          <p:cNvSpPr txBox="1">
            <a:spLocks/>
          </p:cNvSpPr>
          <p:nvPr/>
        </p:nvSpPr>
        <p:spPr>
          <a:xfrm>
            <a:off x="2282668" y="1877768"/>
            <a:ext cx="6468609"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1. 	FORMAS OFICIALES</a:t>
            </a:r>
          </a:p>
          <a:p>
            <a:r>
              <a:rPr lang="es-MX" sz="2500" dirty="0">
                <a:latin typeface="Calibri" panose="020F0502020204030204" pitchFamily="34" charset="0"/>
                <a:ea typeface="Calibri" panose="020F0502020204030204" pitchFamily="34" charset="0"/>
                <a:cs typeface="Calibri" panose="020F0502020204030204" pitchFamily="34" charset="0"/>
              </a:rPr>
              <a:t>1-A 	TRÁMITES FISCALES</a:t>
            </a:r>
          </a:p>
          <a:p>
            <a:r>
              <a:rPr lang="es-MX" sz="2500" dirty="0">
                <a:latin typeface="Calibri" panose="020F0502020204030204" pitchFamily="34" charset="0"/>
                <a:ea typeface="Calibri" panose="020F0502020204030204" pitchFamily="34" charset="0"/>
                <a:cs typeface="Calibri" panose="020F0502020204030204" pitchFamily="34" charset="0"/>
              </a:rPr>
              <a:t>3.	CRITERIOS NO VINCULATIVOS</a:t>
            </a:r>
          </a:p>
          <a:p>
            <a:r>
              <a:rPr lang="es-MX" sz="2500" dirty="0">
                <a:latin typeface="Calibri" panose="020F0502020204030204" pitchFamily="34" charset="0"/>
                <a:ea typeface="Calibri" panose="020F0502020204030204" pitchFamily="34" charset="0"/>
                <a:cs typeface="Calibri" panose="020F0502020204030204" pitchFamily="34" charset="0"/>
              </a:rPr>
              <a:t>5.	CANTIDADES ACTUALIZADAS CFF</a:t>
            </a:r>
          </a:p>
          <a:p>
            <a:r>
              <a:rPr lang="es-MX" sz="2500" dirty="0">
                <a:latin typeface="Calibri" panose="020F0502020204030204" pitchFamily="34" charset="0"/>
                <a:ea typeface="Calibri" panose="020F0502020204030204" pitchFamily="34" charset="0"/>
                <a:cs typeface="Calibri" panose="020F0502020204030204" pitchFamily="34" charset="0"/>
              </a:rPr>
              <a:t>7. 	CRITERIOS NORMATIVOS</a:t>
            </a:r>
          </a:p>
          <a:p>
            <a:r>
              <a:rPr lang="es-MX" sz="2500" dirty="0">
                <a:latin typeface="Calibri" panose="020F0502020204030204" pitchFamily="34" charset="0"/>
                <a:ea typeface="Calibri" panose="020F0502020204030204" pitchFamily="34" charset="0"/>
                <a:cs typeface="Calibri" panose="020F0502020204030204" pitchFamily="34" charset="0"/>
              </a:rPr>
              <a:t>8. 	TARIFAS ISR ACTUALIZADAS</a:t>
            </a:r>
          </a:p>
          <a:p>
            <a:r>
              <a:rPr lang="es-MX" sz="2500" dirty="0">
                <a:latin typeface="Calibri" panose="020F0502020204030204" pitchFamily="34" charset="0"/>
                <a:ea typeface="Calibri" panose="020F0502020204030204" pitchFamily="34" charset="0"/>
                <a:cs typeface="Calibri" panose="020F0502020204030204" pitchFamily="34" charset="0"/>
              </a:rPr>
              <a:t>14. 	DONATARIAS AUTORIZADAS	</a:t>
            </a:r>
          </a:p>
          <a:p>
            <a:r>
              <a:rPr lang="es-MX" sz="2500" dirty="0">
                <a:latin typeface="Calibri" panose="020F0502020204030204" pitchFamily="34" charset="0"/>
                <a:ea typeface="Calibri" panose="020F0502020204030204" pitchFamily="34" charset="0"/>
                <a:cs typeface="Calibri" panose="020F0502020204030204" pitchFamily="34" charset="0"/>
              </a:rPr>
              <a:t>20. 	MEDIOS ELECTRÓNICOS</a:t>
            </a:r>
          </a:p>
          <a:p>
            <a:r>
              <a:rPr lang="es-MX" sz="2500" dirty="0">
                <a:latin typeface="Calibri" panose="020F0502020204030204" pitchFamily="34" charset="0"/>
                <a:ea typeface="Calibri" panose="020F0502020204030204" pitchFamily="34" charset="0"/>
                <a:cs typeface="Calibri" panose="020F0502020204030204" pitchFamily="34" charset="0"/>
              </a:rPr>
              <a:t>24. 	CONTABILIDAD ELECTRÓNICA</a:t>
            </a:r>
          </a:p>
          <a:p>
            <a:r>
              <a:rPr lang="es-MX" sz="2500" dirty="0">
                <a:latin typeface="Calibri" panose="020F0502020204030204" pitchFamily="34" charset="0"/>
                <a:ea typeface="Calibri" panose="020F0502020204030204" pitchFamily="34" charset="0"/>
                <a:cs typeface="Calibri" panose="020F0502020204030204" pitchFamily="34" charset="0"/>
              </a:rPr>
              <a:t>32. 	DICTAMEN FISCAL</a:t>
            </a:r>
          </a:p>
          <a:p>
            <a:pPr marL="457200" indent="-457200">
              <a:buFont typeface="Arial"/>
              <a:buAutoNum type="arabicPeriod" startAt="20"/>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7" name="Título 1">
            <a:extLst>
              <a:ext uri="{FF2B5EF4-FFF2-40B4-BE49-F238E27FC236}">
                <a16:creationId xmlns:a16="http://schemas.microsoft.com/office/drawing/2014/main" id="{8A010B56-6143-5047-32C9-7BBE165A02B7}"/>
              </a:ext>
            </a:extLst>
          </p:cNvPr>
          <p:cNvSpPr txBox="1">
            <a:spLocks/>
          </p:cNvSpPr>
          <p:nvPr/>
        </p:nvSpPr>
        <p:spPr>
          <a:xfrm>
            <a:off x="897511" y="958717"/>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700" dirty="0">
                <a:latin typeface="Calibri" panose="020F0502020204030204" pitchFamily="34" charset="0"/>
                <a:ea typeface="Calibri" panose="020F0502020204030204" pitchFamily="34" charset="0"/>
                <a:cs typeface="Calibri" panose="020F0502020204030204" pitchFamily="34" charset="0"/>
              </a:rPr>
              <a:t>ANEXOS RMF</a:t>
            </a:r>
            <a:br>
              <a:rPr lang="es-MX" sz="2700" dirty="0">
                <a:latin typeface="Calibri" panose="020F0502020204030204" pitchFamily="34" charset="0"/>
                <a:ea typeface="Calibri" panose="020F0502020204030204" pitchFamily="34" charset="0"/>
                <a:cs typeface="Calibri" panose="020F0502020204030204" pitchFamily="34" charset="0"/>
              </a:rPr>
            </a:br>
            <a:r>
              <a:rPr lang="es-MX" sz="2700" dirty="0">
                <a:latin typeface="Calibri" panose="020F0502020204030204" pitchFamily="34" charset="0"/>
                <a:ea typeface="Calibri" panose="020F0502020204030204" pitchFamily="34" charset="0"/>
                <a:cs typeface="Calibri" panose="020F0502020204030204" pitchFamily="34" charset="0"/>
              </a:rPr>
              <a:t>R 1.9</a:t>
            </a:r>
          </a:p>
        </p:txBody>
      </p:sp>
      <p:sp>
        <p:nvSpPr>
          <p:cNvPr id="2" name="Marcador de número de diapositiva 5">
            <a:extLst>
              <a:ext uri="{FF2B5EF4-FFF2-40B4-BE49-F238E27FC236}">
                <a16:creationId xmlns:a16="http://schemas.microsoft.com/office/drawing/2014/main" id="{771D70E3-5BAF-B1AB-77E6-70982ADAC44C}"/>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16</a:t>
            </a:fld>
            <a:endParaRPr lang="es-MX">
              <a:solidFill>
                <a:schemeClr val="tx1"/>
              </a:solidFill>
            </a:endParaRPr>
          </a:p>
        </p:txBody>
      </p:sp>
    </p:spTree>
    <p:extLst>
      <p:ext uri="{BB962C8B-B14F-4D97-AF65-F5344CB8AC3E}">
        <p14:creationId xmlns:p14="http://schemas.microsoft.com/office/powerpoint/2010/main" val="30816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ución Factible">
            <a:extLst>
              <a:ext uri="{FF2B5EF4-FFF2-40B4-BE49-F238E27FC236}">
                <a16:creationId xmlns:a16="http://schemas.microsoft.com/office/drawing/2014/main" id="{D93AFBBD-CFBC-D4B9-A411-AC29E0467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513" y="5002385"/>
            <a:ext cx="2467487" cy="171909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1">
            <a:extLst>
              <a:ext uri="{FF2B5EF4-FFF2-40B4-BE49-F238E27FC236}">
                <a16:creationId xmlns:a16="http://schemas.microsoft.com/office/drawing/2014/main" id="{F3EEEA22-28DD-2633-AD26-D6EAF82BAF52}"/>
              </a:ext>
            </a:extLst>
          </p:cNvPr>
          <p:cNvSpPr txBox="1">
            <a:spLocks/>
          </p:cNvSpPr>
          <p:nvPr/>
        </p:nvSpPr>
        <p:spPr>
          <a:xfrm>
            <a:off x="1012874" y="2280521"/>
            <a:ext cx="10515600" cy="285510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NOTIFICACIÓN INDIVIDUAL A TRAVÉS DEL BUZÓN TRIBUTARIO.</a:t>
            </a:r>
          </a:p>
          <a:p>
            <a:r>
              <a:rPr lang="es-MX" sz="2500" dirty="0">
                <a:latin typeface="Calibri" panose="020F0502020204030204" pitchFamily="34" charset="0"/>
                <a:ea typeface="Calibri" panose="020F0502020204030204" pitchFamily="34" charset="0"/>
                <a:cs typeface="Calibri" panose="020F0502020204030204" pitchFamily="34" charset="0"/>
              </a:rPr>
              <a:t>EMISIÓN DE OFICIOS GLOBALES A TRAVÉS DEL PORTAL DEL SAT Y DEL DOF.</a:t>
            </a:r>
          </a:p>
          <a:p>
            <a:r>
              <a:rPr lang="es-MX" sz="2500" dirty="0">
                <a:latin typeface="Calibri" panose="020F0502020204030204" pitchFamily="34" charset="0"/>
                <a:ea typeface="Calibri" panose="020F0502020204030204" pitchFamily="34" charset="0"/>
                <a:cs typeface="Calibri" panose="020F0502020204030204" pitchFamily="34" charset="0"/>
              </a:rPr>
              <a:t>LOS CONTRIBUYENTES PODRÁN MANIFESTAR LO QUE A SU DERECHO CONVENGA Y APORTAR DOCUMENTACIÓN E INFORMACIÓN PARA DESVIRTUAR LO SEÑALADO EN EL OFICIO, EN UN PLAZO DE 15 DÍAS.</a:t>
            </a:r>
          </a:p>
          <a:p>
            <a:r>
              <a:rPr lang="es-MX" sz="2500" dirty="0">
                <a:latin typeface="Calibri" panose="020F0502020204030204" pitchFamily="34" charset="0"/>
                <a:ea typeface="Calibri" panose="020F0502020204030204" pitchFamily="34" charset="0"/>
                <a:cs typeface="Calibri" panose="020F0502020204030204" pitchFamily="34" charset="0"/>
              </a:rPr>
              <a:t>LO ANTERIOR SE HARÁ OBSERVANDO LO QUE DISPONE LA FICHA DE TRÁMITE 156/CFF.</a:t>
            </a:r>
          </a:p>
          <a:p>
            <a:endParaRPr lang="es-MX" sz="2500" dirty="0">
              <a:latin typeface="Calibri" panose="020F0502020204030204" pitchFamily="34" charset="0"/>
              <a:ea typeface="Calibri" panose="020F0502020204030204" pitchFamily="34" charset="0"/>
              <a:cs typeface="Calibri" panose="020F0502020204030204" pitchFamily="34" charset="0"/>
            </a:endParaRPr>
          </a:p>
          <a:p>
            <a:endParaRPr lang="es-MX" sz="2500" dirty="0">
              <a:latin typeface="Calibri" panose="020F0502020204030204" pitchFamily="34" charset="0"/>
              <a:ea typeface="Calibri" panose="020F0502020204030204" pitchFamily="34" charset="0"/>
              <a:cs typeface="Calibri" panose="020F0502020204030204" pitchFamily="34" charset="0"/>
            </a:endParaRPr>
          </a:p>
          <a:p>
            <a:pPr algn="ct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669AE22B-DBC6-A2E0-CF70-18CB937C146D}"/>
              </a:ext>
            </a:extLst>
          </p:cNvPr>
          <p:cNvSpPr txBox="1">
            <a:spLocks/>
          </p:cNvSpPr>
          <p:nvPr/>
        </p:nvSpPr>
        <p:spPr>
          <a:xfrm>
            <a:off x="892559" y="1119027"/>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1.4		PRESUNCIÓN DE OPERACIONES INEXISTENTES O SIMULADAS. PROCEDIMIENTO PARA DESVIRTUAR</a:t>
            </a:r>
          </a:p>
        </p:txBody>
      </p:sp>
      <p:sp>
        <p:nvSpPr>
          <p:cNvPr id="2" name="Marcador de número de diapositiva 5">
            <a:extLst>
              <a:ext uri="{FF2B5EF4-FFF2-40B4-BE49-F238E27FC236}">
                <a16:creationId xmlns:a16="http://schemas.microsoft.com/office/drawing/2014/main" id="{B3AC04C9-CC67-777B-8C9C-D0B8618CB9B1}"/>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17</a:t>
            </a:fld>
            <a:endParaRPr lang="es-MX">
              <a:solidFill>
                <a:schemeClr val="tx1"/>
              </a:solidFill>
            </a:endParaRPr>
          </a:p>
        </p:txBody>
      </p:sp>
    </p:spTree>
    <p:extLst>
      <p:ext uri="{BB962C8B-B14F-4D97-AF65-F5344CB8AC3E}">
        <p14:creationId xmlns:p14="http://schemas.microsoft.com/office/powerpoint/2010/main" val="2033297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ución Factible">
            <a:extLst>
              <a:ext uri="{FF2B5EF4-FFF2-40B4-BE49-F238E27FC236}">
                <a16:creationId xmlns:a16="http://schemas.microsoft.com/office/drawing/2014/main" id="{D93AFBBD-CFBC-D4B9-A411-AC29E0467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513" y="5002385"/>
            <a:ext cx="2467487" cy="171909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1">
            <a:extLst>
              <a:ext uri="{FF2B5EF4-FFF2-40B4-BE49-F238E27FC236}">
                <a16:creationId xmlns:a16="http://schemas.microsoft.com/office/drawing/2014/main" id="{33B505D7-6136-E900-8793-CA056818441D}"/>
              </a:ext>
            </a:extLst>
          </p:cNvPr>
          <p:cNvSpPr txBox="1">
            <a:spLocks/>
          </p:cNvSpPr>
          <p:nvPr/>
        </p:nvSpPr>
        <p:spPr>
          <a:xfrm>
            <a:off x="714986" y="1850206"/>
            <a:ext cx="10267950" cy="397351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SE PODRÁ ACREDITAR QUE SÍ SE ADQUIRIERON LOS BIENES O SERVICIOS AMPARADOS CON CFDI EMITIDOS POR CONTRIBUYENTES INCLUÍDOS EN LAS LISTAS DEFINITIVAS QUE SEÑALA ART. 69-B, CUARTO PÁRRAFO DEL CFF O BIEN, CORREGIR SU SITUACIÓN FISCAL.</a:t>
            </a:r>
          </a:p>
          <a:p>
            <a:r>
              <a:rPr lang="es-MX" sz="2500" dirty="0">
                <a:latin typeface="Calibri" panose="020F0502020204030204" pitchFamily="34" charset="0"/>
                <a:ea typeface="Calibri" panose="020F0502020204030204" pitchFamily="34" charset="0"/>
                <a:cs typeface="Calibri" panose="020F0502020204030204" pitchFamily="34" charset="0"/>
              </a:rPr>
              <a:t>PARA TALES EFECTOS, TENDRÁN UN PLAZO DE 30 DÍAS SIGUIENTES A LA PUBLICACIÓN DEL LISTADO EN EL DOF Y EN EL PORTARL DEL SAT.</a:t>
            </a:r>
          </a:p>
          <a:p>
            <a:r>
              <a:rPr lang="es-MX" sz="2500" dirty="0">
                <a:latin typeface="Calibri" panose="020F0502020204030204" pitchFamily="34" charset="0"/>
                <a:ea typeface="Calibri" panose="020F0502020204030204" pitchFamily="34" charset="0"/>
                <a:cs typeface="Calibri" panose="020F0502020204030204" pitchFamily="34" charset="0"/>
              </a:rPr>
              <a:t>TODO ESTO ACORDE A LA FICHA DE TRÁMITES 157/CFF.</a:t>
            </a:r>
          </a:p>
          <a:p>
            <a:pPr marL="457200" indent="-457200">
              <a:buFont typeface="Arial"/>
              <a:buAutoNum type="arabicPeriod" startAt="20"/>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3069B512-EB8A-05A4-4A8A-7DBE83F8934D}"/>
              </a:ext>
            </a:extLst>
          </p:cNvPr>
          <p:cNvSpPr txBox="1">
            <a:spLocks/>
          </p:cNvSpPr>
          <p:nvPr/>
        </p:nvSpPr>
        <p:spPr>
          <a:xfrm>
            <a:off x="714986" y="1127101"/>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a:latin typeface="Calibri" panose="020F0502020204030204" pitchFamily="34" charset="0"/>
                <a:ea typeface="Calibri" panose="020F0502020204030204" pitchFamily="34" charset="0"/>
                <a:cs typeface="Calibri" panose="020F0502020204030204" pitchFamily="34" charset="0"/>
              </a:rPr>
              <a:t>R 1.5		PROCEDIMIENTO PARA ACREDITAR LA MATERIALIDAD</a:t>
            </a:r>
            <a:endParaRPr lang="es-MX" sz="2700" dirty="0">
              <a:latin typeface="Calibri" panose="020F0502020204030204" pitchFamily="34" charset="0"/>
              <a:ea typeface="Calibri" panose="020F0502020204030204" pitchFamily="34" charset="0"/>
              <a:cs typeface="Calibri" panose="020F0502020204030204" pitchFamily="34" charset="0"/>
            </a:endParaRPr>
          </a:p>
        </p:txBody>
      </p:sp>
      <p:sp>
        <p:nvSpPr>
          <p:cNvPr id="2" name="Marcador de número de diapositiva 5">
            <a:extLst>
              <a:ext uri="{FF2B5EF4-FFF2-40B4-BE49-F238E27FC236}">
                <a16:creationId xmlns:a16="http://schemas.microsoft.com/office/drawing/2014/main" id="{11B26E47-C202-AE2F-1664-A4815F0E2272}"/>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18</a:t>
            </a:fld>
            <a:endParaRPr lang="es-MX">
              <a:solidFill>
                <a:schemeClr val="tx1"/>
              </a:solidFill>
            </a:endParaRPr>
          </a:p>
        </p:txBody>
      </p:sp>
    </p:spTree>
    <p:extLst>
      <p:ext uri="{BB962C8B-B14F-4D97-AF65-F5344CB8AC3E}">
        <p14:creationId xmlns:p14="http://schemas.microsoft.com/office/powerpoint/2010/main" val="122818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ución Factible">
            <a:extLst>
              <a:ext uri="{FF2B5EF4-FFF2-40B4-BE49-F238E27FC236}">
                <a16:creationId xmlns:a16="http://schemas.microsoft.com/office/drawing/2014/main" id="{D93AFBBD-CFBC-D4B9-A411-AC29E0467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513" y="5002385"/>
            <a:ext cx="2467487" cy="171909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1">
            <a:extLst>
              <a:ext uri="{FF2B5EF4-FFF2-40B4-BE49-F238E27FC236}">
                <a16:creationId xmlns:a16="http://schemas.microsoft.com/office/drawing/2014/main" id="{BDD0431C-C2A8-A317-FF38-F211D0A99C25}"/>
              </a:ext>
            </a:extLst>
          </p:cNvPr>
          <p:cNvSpPr txBox="1">
            <a:spLocks/>
          </p:cNvSpPr>
          <p:nvPr/>
        </p:nvSpPr>
        <p:spPr>
          <a:xfrm>
            <a:off x="808038" y="2136970"/>
            <a:ext cx="10267950" cy="397351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EL SAT PODRÁ REQUERIR INFORMACIÓN O DOCUMENTACIÓN ADICIONAL.</a:t>
            </a:r>
          </a:p>
          <a:p>
            <a:r>
              <a:rPr lang="es-MX" sz="2500" dirty="0">
                <a:latin typeface="Calibri" panose="020F0502020204030204" pitchFamily="34" charset="0"/>
                <a:ea typeface="Calibri" panose="020F0502020204030204" pitchFamily="34" charset="0"/>
                <a:cs typeface="Calibri" panose="020F0502020204030204" pitchFamily="34" charset="0"/>
              </a:rPr>
              <a:t>EL CONTRIBUYENTE CONTARÁ CON UN PLAZO ADICIONAL DE 10 DÍAS PARA PROPORCIONAR LA CITADA INFORMACIÓN Y DOCUMENTACIÓN SOLICITADA; PUDIENDO AMPLIARSE EL PLAZO INICIAL EN 10 DÍAS MÁS.</a:t>
            </a:r>
          </a:p>
          <a:p>
            <a:r>
              <a:rPr lang="es-MX" sz="2500" dirty="0">
                <a:latin typeface="Calibri" panose="020F0502020204030204" pitchFamily="34" charset="0"/>
                <a:ea typeface="Calibri" panose="020F0502020204030204" pitchFamily="34" charset="0"/>
                <a:cs typeface="Calibri" panose="020F0502020204030204" pitchFamily="34" charset="0"/>
              </a:rPr>
              <a:t>EL SAT DEBERÁ RESOLVER DENTRO DE UN PLAZO MÁXIMO DE 30 DÍAS.</a:t>
            </a:r>
          </a:p>
          <a:p>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20"/>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A044A508-B0C6-2724-DA9F-4254F143382D}"/>
              </a:ext>
            </a:extLst>
          </p:cNvPr>
          <p:cNvSpPr txBox="1">
            <a:spLocks/>
          </p:cNvSpPr>
          <p:nvPr/>
        </p:nvSpPr>
        <p:spPr>
          <a:xfrm>
            <a:off x="808038" y="1099455"/>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1.5		PROCEDIMIENTO PARA ACREDITAR LA MATERIALIDAD</a:t>
            </a:r>
          </a:p>
        </p:txBody>
      </p:sp>
      <p:sp>
        <p:nvSpPr>
          <p:cNvPr id="2" name="Marcador de número de diapositiva 5">
            <a:extLst>
              <a:ext uri="{FF2B5EF4-FFF2-40B4-BE49-F238E27FC236}">
                <a16:creationId xmlns:a16="http://schemas.microsoft.com/office/drawing/2014/main" id="{E4B92A90-5BA7-FF51-A53B-8D9F309E51BF}"/>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19</a:t>
            </a:fld>
            <a:endParaRPr lang="es-MX">
              <a:solidFill>
                <a:schemeClr val="tx1"/>
              </a:solidFill>
            </a:endParaRPr>
          </a:p>
        </p:txBody>
      </p:sp>
    </p:spTree>
    <p:extLst>
      <p:ext uri="{BB962C8B-B14F-4D97-AF65-F5344CB8AC3E}">
        <p14:creationId xmlns:p14="http://schemas.microsoft.com/office/powerpoint/2010/main" val="326382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2"/>
          <p:cNvSpPr txBox="1">
            <a:spLocks noGrp="1"/>
          </p:cNvSpPr>
          <p:nvPr>
            <p:ph type="ctrTitle" idx="4294967295"/>
          </p:nvPr>
        </p:nvSpPr>
        <p:spPr>
          <a:xfrm>
            <a:off x="2405575" y="2485635"/>
            <a:ext cx="6980238" cy="2139950"/>
          </a:xfrm>
          <a:prstGeom prst="rect">
            <a:avLst/>
          </a:prstGeom>
          <a:noFill/>
          <a:ln>
            <a:noFill/>
          </a:ln>
        </p:spPr>
        <p:txBody>
          <a:bodyPr spcFirstLastPara="1" wrap="square" lIns="91425" tIns="45700" rIns="91425" bIns="45700" anchor="t" anchorCtr="0">
            <a:normAutofit/>
          </a:bodyPr>
          <a:lstStyle/>
          <a:p>
            <a:pPr algn="ctr">
              <a:lnSpc>
                <a:spcPct val="90000"/>
              </a:lnSpc>
              <a:defRPr/>
            </a:pPr>
            <a:r>
              <a:rPr lang="es-ES_tradnl" sz="4000" b="1" spc="-150" noProof="1">
                <a:ln w="3175">
                  <a:noFill/>
                </a:ln>
                <a:solidFill>
                  <a:srgbClr val="FF0000"/>
                </a:solidFill>
                <a:effectLst>
                  <a:outerShdw blurRad="50800" dist="38100" dir="2700000" algn="tl">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LEY DE INGRESOS DE LA FEDERACIÓN 2023</a:t>
            </a:r>
          </a:p>
        </p:txBody>
      </p:sp>
      <p:sp>
        <p:nvSpPr>
          <p:cNvPr id="2" name="Marcador de número de diapositiva 5">
            <a:extLst>
              <a:ext uri="{FF2B5EF4-FFF2-40B4-BE49-F238E27FC236}">
                <a16:creationId xmlns:a16="http://schemas.microsoft.com/office/drawing/2014/main" id="{DE23A5E9-3D09-FB9B-87B3-0E96F266E2A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a:t>
            </a:fld>
            <a:endParaRPr lang="es-MX">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sa , Guadalajara">
            <a:extLst>
              <a:ext uri="{FF2B5EF4-FFF2-40B4-BE49-F238E27FC236}">
                <a16:creationId xmlns:a16="http://schemas.microsoft.com/office/drawing/2014/main" id="{6B65D492-2E2D-A91C-3572-6CAC6B3A5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473" y="4484706"/>
            <a:ext cx="2780127" cy="2054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arcador de contenido 1">
            <a:extLst>
              <a:ext uri="{FF2B5EF4-FFF2-40B4-BE49-F238E27FC236}">
                <a16:creationId xmlns:a16="http://schemas.microsoft.com/office/drawing/2014/main" id="{D7963E96-3430-0814-182E-C77224726E8E}"/>
              </a:ext>
            </a:extLst>
          </p:cNvPr>
          <p:cNvSpPr txBox="1">
            <a:spLocks/>
          </p:cNvSpPr>
          <p:nvPr/>
        </p:nvSpPr>
        <p:spPr>
          <a:xfrm>
            <a:off x="931863" y="2008706"/>
            <a:ext cx="10267950" cy="397351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LAS PERSONAS FÍSICAS PODRÁN CONSIDERAR COMO DOMICILIO FISCAL SU CASA HABITACIÓN EN LOS SIGUIENTES CASOS:</a:t>
            </a:r>
          </a:p>
          <a:p>
            <a:pPr lvl="1"/>
            <a:r>
              <a:rPr lang="es-MX" sz="2500" dirty="0">
                <a:latin typeface="Calibri" panose="020F0502020204030204" pitchFamily="34" charset="0"/>
                <a:ea typeface="Calibri" panose="020F0502020204030204" pitchFamily="34" charset="0"/>
                <a:cs typeface="Calibri" panose="020F0502020204030204" pitchFamily="34" charset="0"/>
              </a:rPr>
              <a:t>REALICEN ACTIVIDADES AGROPECUARIAS.</a:t>
            </a:r>
          </a:p>
          <a:p>
            <a:pPr lvl="1"/>
            <a:r>
              <a:rPr lang="es-MX" sz="2500" dirty="0">
                <a:latin typeface="Calibri" panose="020F0502020204030204" pitchFamily="34" charset="0"/>
                <a:ea typeface="Calibri" panose="020F0502020204030204" pitchFamily="34" charset="0"/>
                <a:cs typeface="Calibri" panose="020F0502020204030204" pitchFamily="34" charset="0"/>
              </a:rPr>
              <a:t>NO REALICEN ACTIVIDADES EMPRESARIALES O PROFESIONALES (ASALARIADOS Y ASIMILADOS). </a:t>
            </a:r>
          </a:p>
          <a:p>
            <a:pPr lvl="1"/>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20"/>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11D64BA1-742D-AF90-56B8-4E2EF5255C97}"/>
              </a:ext>
            </a:extLst>
          </p:cNvPr>
          <p:cNvSpPr txBox="1">
            <a:spLocks/>
          </p:cNvSpPr>
          <p:nvPr/>
        </p:nvSpPr>
        <p:spPr>
          <a:xfrm>
            <a:off x="931863" y="1094398"/>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2.1.4	CASA HABITACIÓN. DOMICILIO FISCAL</a:t>
            </a:r>
          </a:p>
        </p:txBody>
      </p:sp>
      <p:sp>
        <p:nvSpPr>
          <p:cNvPr id="2" name="Marcador de número de diapositiva 5">
            <a:extLst>
              <a:ext uri="{FF2B5EF4-FFF2-40B4-BE49-F238E27FC236}">
                <a16:creationId xmlns:a16="http://schemas.microsoft.com/office/drawing/2014/main" id="{FD812282-1D21-0691-0150-0937CDB40EC7}"/>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20</a:t>
            </a:fld>
            <a:endParaRPr lang="es-MX">
              <a:solidFill>
                <a:schemeClr val="tx1"/>
              </a:solidFill>
            </a:endParaRPr>
          </a:p>
        </p:txBody>
      </p:sp>
    </p:spTree>
    <p:extLst>
      <p:ext uri="{BB962C8B-B14F-4D97-AF65-F5344CB8AC3E}">
        <p14:creationId xmlns:p14="http://schemas.microsoft.com/office/powerpoint/2010/main" val="3417970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5ED3498-787E-4262-861E-FECCEEAF0147}"/>
              </a:ext>
            </a:extLst>
          </p:cNvPr>
          <p:cNvSpPr txBox="1"/>
          <p:nvPr/>
        </p:nvSpPr>
        <p:spPr>
          <a:xfrm>
            <a:off x="2659380" y="5432476"/>
            <a:ext cx="6959600" cy="369332"/>
          </a:xfrm>
          <a:prstGeom prst="rect">
            <a:avLst/>
          </a:prstGeom>
          <a:noFill/>
        </p:spPr>
        <p:txBody>
          <a:bodyPr wrap="square" rtlCol="0">
            <a:spAutoFit/>
          </a:bodyPr>
          <a:lstStyle/>
          <a:p>
            <a:r>
              <a:rPr lang="es-MX" dirty="0"/>
              <a:t>CORRELACIÓN: ART. 12 CFF (ACTOS, TRÁMITES Y PROCEDIMIENTOS)</a:t>
            </a:r>
          </a:p>
        </p:txBody>
      </p:sp>
      <p:pic>
        <p:nvPicPr>
          <p:cNvPr id="12292" name="Picture 4" descr="Calendario noviembre de 2023 para imprimir “48LD” - Michel Zbinden MX">
            <a:extLst>
              <a:ext uri="{FF2B5EF4-FFF2-40B4-BE49-F238E27FC236}">
                <a16:creationId xmlns:a16="http://schemas.microsoft.com/office/drawing/2014/main" id="{8C028A1D-EECB-AC7E-FB63-EE5E9AD1D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261" y="1755647"/>
            <a:ext cx="4557319" cy="341798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alendario abril de 2023 para imprimir “48LD” - Michel Zbinden ES">
            <a:extLst>
              <a:ext uri="{FF2B5EF4-FFF2-40B4-BE49-F238E27FC236}">
                <a16:creationId xmlns:a16="http://schemas.microsoft.com/office/drawing/2014/main" id="{BEB2358D-F7BA-1611-A176-3AD0AC339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755646"/>
            <a:ext cx="4557320" cy="341799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514D0071-D64C-31D0-A7EB-465DA2D8FD17}"/>
              </a:ext>
            </a:extLst>
          </p:cNvPr>
          <p:cNvSpPr/>
          <p:nvPr/>
        </p:nvSpPr>
        <p:spPr>
          <a:xfrm>
            <a:off x="2659380" y="5432476"/>
            <a:ext cx="1546860"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a:extLst>
              <a:ext uri="{FF2B5EF4-FFF2-40B4-BE49-F238E27FC236}">
                <a16:creationId xmlns:a16="http://schemas.microsoft.com/office/drawing/2014/main" id="{584D850F-2FF4-0146-F983-596135C3430E}"/>
              </a:ext>
            </a:extLst>
          </p:cNvPr>
          <p:cNvSpPr/>
          <p:nvPr/>
        </p:nvSpPr>
        <p:spPr>
          <a:xfrm>
            <a:off x="8242300" y="5432476"/>
            <a:ext cx="1546860"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Rectángulo 10">
            <a:extLst>
              <a:ext uri="{FF2B5EF4-FFF2-40B4-BE49-F238E27FC236}">
                <a16:creationId xmlns:a16="http://schemas.microsoft.com/office/drawing/2014/main" id="{6D678EBE-B5DB-0B4D-09C1-F9AD5E3AC44A}"/>
              </a:ext>
            </a:extLst>
          </p:cNvPr>
          <p:cNvSpPr/>
          <p:nvPr/>
        </p:nvSpPr>
        <p:spPr>
          <a:xfrm>
            <a:off x="3200400" y="2868834"/>
            <a:ext cx="464820" cy="2123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Rectángulo 11">
            <a:extLst>
              <a:ext uri="{FF2B5EF4-FFF2-40B4-BE49-F238E27FC236}">
                <a16:creationId xmlns:a16="http://schemas.microsoft.com/office/drawing/2014/main" id="{4A0E54F0-C69E-58CE-9746-AB8096C6283C}"/>
              </a:ext>
            </a:extLst>
          </p:cNvPr>
          <p:cNvSpPr/>
          <p:nvPr/>
        </p:nvSpPr>
        <p:spPr>
          <a:xfrm>
            <a:off x="3706570" y="2868834"/>
            <a:ext cx="464820" cy="2123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Rectángulo 12">
            <a:extLst>
              <a:ext uri="{FF2B5EF4-FFF2-40B4-BE49-F238E27FC236}">
                <a16:creationId xmlns:a16="http://schemas.microsoft.com/office/drawing/2014/main" id="{7E0EEAE3-6B33-C987-F3C5-4E0F310ED39C}"/>
              </a:ext>
            </a:extLst>
          </p:cNvPr>
          <p:cNvSpPr/>
          <p:nvPr/>
        </p:nvSpPr>
        <p:spPr>
          <a:xfrm>
            <a:off x="8733510" y="2534869"/>
            <a:ext cx="464820" cy="2123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Título 1">
            <a:extLst>
              <a:ext uri="{FF2B5EF4-FFF2-40B4-BE49-F238E27FC236}">
                <a16:creationId xmlns:a16="http://schemas.microsoft.com/office/drawing/2014/main" id="{3BE0CF9B-9422-696D-3717-564B08DD9CFA}"/>
              </a:ext>
            </a:extLst>
          </p:cNvPr>
          <p:cNvSpPr txBox="1">
            <a:spLocks/>
          </p:cNvSpPr>
          <p:nvPr/>
        </p:nvSpPr>
        <p:spPr>
          <a:xfrm>
            <a:off x="882315" y="1022719"/>
            <a:ext cx="10515600" cy="132556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700">
                <a:latin typeface="Calibri" panose="020F0502020204030204" pitchFamily="34" charset="0"/>
                <a:ea typeface="Calibri" panose="020F0502020204030204" pitchFamily="34" charset="0"/>
                <a:cs typeface="Calibri" panose="020F0502020204030204" pitchFamily="34" charset="0"/>
              </a:rPr>
              <a:t>R 2.1.6 	DÍAS INHÁBILES 2023</a:t>
            </a:r>
            <a:br>
              <a:rPr lang="es-MX" sz="2700">
                <a:latin typeface="Calibri" panose="020F0502020204030204" pitchFamily="34" charset="0"/>
                <a:ea typeface="Calibri" panose="020F0502020204030204" pitchFamily="34" charset="0"/>
                <a:cs typeface="Calibri" panose="020F0502020204030204" pitchFamily="34" charset="0"/>
              </a:rPr>
            </a:br>
            <a:endParaRPr lang="es-MX" sz="2700" dirty="0">
              <a:latin typeface="Calibri" panose="020F0502020204030204" pitchFamily="34" charset="0"/>
              <a:ea typeface="Calibri" panose="020F0502020204030204" pitchFamily="34" charset="0"/>
              <a:cs typeface="Calibri" panose="020F0502020204030204" pitchFamily="34" charset="0"/>
            </a:endParaRPr>
          </a:p>
        </p:txBody>
      </p:sp>
      <p:sp>
        <p:nvSpPr>
          <p:cNvPr id="2" name="Marcador de número de diapositiva 5">
            <a:extLst>
              <a:ext uri="{FF2B5EF4-FFF2-40B4-BE49-F238E27FC236}">
                <a16:creationId xmlns:a16="http://schemas.microsoft.com/office/drawing/2014/main" id="{E10449BE-49F3-2697-7A86-D01D7D814863}"/>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21</a:t>
            </a:fld>
            <a:endParaRPr lang="es-MX">
              <a:solidFill>
                <a:schemeClr val="tx1"/>
              </a:solidFill>
            </a:endParaRPr>
          </a:p>
        </p:txBody>
      </p:sp>
    </p:spTree>
    <p:extLst>
      <p:ext uri="{BB962C8B-B14F-4D97-AF65-F5344CB8AC3E}">
        <p14:creationId xmlns:p14="http://schemas.microsoft.com/office/powerpoint/2010/main" val="291191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A1452F3-FC0C-CE19-56FD-3423902EC9DA}"/>
              </a:ext>
            </a:extLst>
          </p:cNvPr>
          <p:cNvPicPr>
            <a:picLocks noChangeAspect="1"/>
          </p:cNvPicPr>
          <p:nvPr/>
        </p:nvPicPr>
        <p:blipFill>
          <a:blip r:embed="rId2"/>
          <a:stretch>
            <a:fillRect/>
          </a:stretch>
        </p:blipFill>
        <p:spPr>
          <a:xfrm>
            <a:off x="758483" y="2753963"/>
            <a:ext cx="4005750" cy="2401866"/>
          </a:xfrm>
          <a:prstGeom prst="rect">
            <a:avLst/>
          </a:prstGeom>
        </p:spPr>
      </p:pic>
      <p:sp>
        <p:nvSpPr>
          <p:cNvPr id="6" name="Marcador de contenido 1">
            <a:extLst>
              <a:ext uri="{FF2B5EF4-FFF2-40B4-BE49-F238E27FC236}">
                <a16:creationId xmlns:a16="http://schemas.microsoft.com/office/drawing/2014/main" id="{3369634D-D752-CDC7-740D-2F765E5591AC}"/>
              </a:ext>
            </a:extLst>
          </p:cNvPr>
          <p:cNvSpPr txBox="1">
            <a:spLocks/>
          </p:cNvSpPr>
          <p:nvPr/>
        </p:nvSpPr>
        <p:spPr>
          <a:xfrm>
            <a:off x="4936469" y="1662580"/>
            <a:ext cx="6316662" cy="517207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300" dirty="0">
                <a:latin typeface="Calibri" panose="020F0502020204030204" pitchFamily="34" charset="0"/>
                <a:ea typeface="Calibri" panose="020F0502020204030204" pitchFamily="34" charset="0"/>
                <a:cs typeface="Calibri" panose="020F0502020204030204" pitchFamily="34" charset="0"/>
              </a:rPr>
              <a:t>ESTA REGLA CONTIENE EL PROCEDIMIENTO GENERAL QUE, EN SU CASO, ELCONTRIBUYENTE AUTORICE AL SAT A HACER PÚBLICO EL RESULTADO DE SU OPINIÓN DEL CUMPLIMIENTO DE OBLIGACIONES FISCALES.</a:t>
            </a:r>
          </a:p>
          <a:p>
            <a:r>
              <a:rPr lang="es-MX" sz="2300" dirty="0">
                <a:latin typeface="Calibri" panose="020F0502020204030204" pitchFamily="34" charset="0"/>
                <a:ea typeface="Calibri" panose="020F0502020204030204" pitchFamily="34" charset="0"/>
                <a:cs typeface="Calibri" panose="020F0502020204030204" pitchFamily="34" charset="0"/>
              </a:rPr>
              <a:t>DICHA OPINIÓN SE PODRÁ CONSULTAR A TRAVÉS DE LA EJECUCIÓN EN LÍNEA “CONSULTA LA OPINIÓN DE CUMPLIMIENTO DE LOS CONTRIBUYENTES QUE AUTORIZARON A HACERLA PÚBLICA”, EN EL PORTAL DEL SAT.</a:t>
            </a:r>
          </a:p>
          <a:p>
            <a:r>
              <a:rPr lang="es-MX" sz="2300" dirty="0">
                <a:latin typeface="Calibri" panose="020F0502020204030204" pitchFamily="34" charset="0"/>
                <a:ea typeface="Calibri" panose="020F0502020204030204" pitchFamily="34" charset="0"/>
                <a:cs typeface="Calibri" panose="020F0502020204030204" pitchFamily="34" charset="0"/>
              </a:rPr>
              <a:t>SE DEBERÁ INGRESAR EL RFC O LA CURP A CONSULTAR.</a:t>
            </a:r>
          </a:p>
          <a:p>
            <a:pPr lvl="1"/>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20"/>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3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300" dirty="0">
              <a:latin typeface="Calibri" panose="020F0502020204030204" pitchFamily="34" charset="0"/>
              <a:ea typeface="Calibri" panose="020F0502020204030204" pitchFamily="34" charset="0"/>
              <a:cs typeface="Calibri" panose="020F0502020204030204" pitchFamily="34" charset="0"/>
            </a:endParaRPr>
          </a:p>
        </p:txBody>
      </p:sp>
      <p:sp>
        <p:nvSpPr>
          <p:cNvPr id="8" name="Título 1">
            <a:extLst>
              <a:ext uri="{FF2B5EF4-FFF2-40B4-BE49-F238E27FC236}">
                <a16:creationId xmlns:a16="http://schemas.microsoft.com/office/drawing/2014/main" id="{8AE5AFED-AEEF-7795-0C4D-7BEA3E64AFD6}"/>
              </a:ext>
            </a:extLst>
          </p:cNvPr>
          <p:cNvSpPr txBox="1">
            <a:spLocks/>
          </p:cNvSpPr>
          <p:nvPr/>
        </p:nvSpPr>
        <p:spPr>
          <a:xfrm>
            <a:off x="758483" y="1049463"/>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a:latin typeface="Calibri" panose="020F0502020204030204" pitchFamily="34" charset="0"/>
                <a:ea typeface="Calibri" panose="020F0502020204030204" pitchFamily="34" charset="0"/>
                <a:cs typeface="Calibri" panose="020F0502020204030204" pitchFamily="34" charset="0"/>
              </a:rPr>
              <a:t>R 2.1.25	OPINIÓN DE CUMPLIMIENTO</a:t>
            </a:r>
            <a:endParaRPr lang="es-MX" sz="2700" dirty="0">
              <a:latin typeface="Calibri" panose="020F0502020204030204" pitchFamily="34" charset="0"/>
              <a:ea typeface="Calibri" panose="020F0502020204030204" pitchFamily="34" charset="0"/>
              <a:cs typeface="Calibri" panose="020F0502020204030204" pitchFamily="34" charset="0"/>
            </a:endParaRPr>
          </a:p>
        </p:txBody>
      </p:sp>
      <p:sp>
        <p:nvSpPr>
          <p:cNvPr id="2" name="Marcador de número de diapositiva 5">
            <a:extLst>
              <a:ext uri="{FF2B5EF4-FFF2-40B4-BE49-F238E27FC236}">
                <a16:creationId xmlns:a16="http://schemas.microsoft.com/office/drawing/2014/main" id="{5B35A869-26AA-03D8-22FB-14BBA782F78C}"/>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22</a:t>
            </a:fld>
            <a:endParaRPr lang="es-MX">
              <a:solidFill>
                <a:schemeClr val="tx1"/>
              </a:solidFill>
            </a:endParaRPr>
          </a:p>
        </p:txBody>
      </p:sp>
    </p:spTree>
    <p:extLst>
      <p:ext uri="{BB962C8B-B14F-4D97-AF65-F5344CB8AC3E}">
        <p14:creationId xmlns:p14="http://schemas.microsoft.com/office/powerpoint/2010/main" val="76057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A1452F3-FC0C-CE19-56FD-3423902EC9DA}"/>
              </a:ext>
            </a:extLst>
          </p:cNvPr>
          <p:cNvPicPr>
            <a:picLocks noChangeAspect="1"/>
          </p:cNvPicPr>
          <p:nvPr/>
        </p:nvPicPr>
        <p:blipFill>
          <a:blip r:embed="rId2"/>
          <a:stretch>
            <a:fillRect/>
          </a:stretch>
        </p:blipFill>
        <p:spPr>
          <a:xfrm>
            <a:off x="684628" y="2020192"/>
            <a:ext cx="4352778" cy="2401866"/>
          </a:xfrm>
          <a:prstGeom prst="rect">
            <a:avLst/>
          </a:prstGeom>
        </p:spPr>
      </p:pic>
      <p:sp>
        <p:nvSpPr>
          <p:cNvPr id="6" name="Marcador de contenido 1">
            <a:extLst>
              <a:ext uri="{FF2B5EF4-FFF2-40B4-BE49-F238E27FC236}">
                <a16:creationId xmlns:a16="http://schemas.microsoft.com/office/drawing/2014/main" id="{2FAD0910-45BF-3BB3-7DC4-27909EF70DA7}"/>
              </a:ext>
            </a:extLst>
          </p:cNvPr>
          <p:cNvSpPr txBox="1">
            <a:spLocks/>
          </p:cNvSpPr>
          <p:nvPr/>
        </p:nvSpPr>
        <p:spPr>
          <a:xfrm>
            <a:off x="5407025" y="1942880"/>
            <a:ext cx="6316662" cy="33325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LA CITADA OPINIÓN SE GENERARÁ ATENDIENDO A LA SITUACIÓN FISCAL DEL CONTRIBUYENTE EN LOS SIGUIENTES SENTIDOS:</a:t>
            </a:r>
          </a:p>
          <a:p>
            <a:pPr lvl="1">
              <a:buFont typeface="Courier New" panose="02070309020205020404" pitchFamily="49" charset="0"/>
              <a:buChar char="o"/>
            </a:pPr>
            <a:r>
              <a:rPr lang="es-MX" sz="2500" dirty="0">
                <a:latin typeface="Calibri" panose="020F0502020204030204" pitchFamily="34" charset="0"/>
                <a:ea typeface="Calibri" panose="020F0502020204030204" pitchFamily="34" charset="0"/>
                <a:cs typeface="Calibri" panose="020F0502020204030204" pitchFamily="34" charset="0"/>
              </a:rPr>
              <a:t>POSITIVA</a:t>
            </a:r>
          </a:p>
          <a:p>
            <a:pPr lvl="1">
              <a:buFont typeface="Courier New" panose="02070309020205020404" pitchFamily="49" charset="0"/>
              <a:buChar char="o"/>
            </a:pPr>
            <a:r>
              <a:rPr lang="es-MX" sz="2500" dirty="0">
                <a:latin typeface="Calibri" panose="020F0502020204030204" pitchFamily="34" charset="0"/>
                <a:ea typeface="Calibri" panose="020F0502020204030204" pitchFamily="34" charset="0"/>
                <a:cs typeface="Calibri" panose="020F0502020204030204" pitchFamily="34" charset="0"/>
              </a:rPr>
              <a:t>NEGATIVA</a:t>
            </a:r>
          </a:p>
          <a:p>
            <a:pPr lvl="1">
              <a:buFont typeface="Courier New" panose="02070309020205020404" pitchFamily="49" charset="0"/>
              <a:buChar char="o"/>
            </a:pPr>
            <a:r>
              <a:rPr lang="es-MX" sz="2500" dirty="0">
                <a:latin typeface="Calibri" panose="020F0502020204030204" pitchFamily="34" charset="0"/>
                <a:ea typeface="Calibri" panose="020F0502020204030204" pitchFamily="34" charset="0"/>
                <a:cs typeface="Calibri" panose="020F0502020204030204" pitchFamily="34" charset="0"/>
              </a:rPr>
              <a:t>EN SUSPENSIÓN DE ACTIVIDADES (ANTES: INSCRITO SIN OBLIGACIONES)</a:t>
            </a:r>
          </a:p>
        </p:txBody>
      </p:sp>
      <p:sp>
        <p:nvSpPr>
          <p:cNvPr id="8" name="Título 1">
            <a:extLst>
              <a:ext uri="{FF2B5EF4-FFF2-40B4-BE49-F238E27FC236}">
                <a16:creationId xmlns:a16="http://schemas.microsoft.com/office/drawing/2014/main" id="{F448A9B4-0BEA-63B8-889F-5CC6E4FBA551}"/>
              </a:ext>
            </a:extLst>
          </p:cNvPr>
          <p:cNvSpPr txBox="1">
            <a:spLocks/>
          </p:cNvSpPr>
          <p:nvPr/>
        </p:nvSpPr>
        <p:spPr>
          <a:xfrm>
            <a:off x="931863" y="1130079"/>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a:latin typeface="Calibri" panose="020F0502020204030204" pitchFamily="34" charset="0"/>
                <a:ea typeface="Calibri" panose="020F0502020204030204" pitchFamily="34" charset="0"/>
                <a:cs typeface="Calibri" panose="020F0502020204030204" pitchFamily="34" charset="0"/>
              </a:rPr>
              <a:t>R 2.1.37	OPINIÓN DE CUMPLIMIENTO</a:t>
            </a:r>
            <a:endParaRPr lang="es-MX" sz="2700" dirty="0">
              <a:latin typeface="Calibri" panose="020F0502020204030204" pitchFamily="34" charset="0"/>
              <a:ea typeface="Calibri" panose="020F0502020204030204" pitchFamily="34" charset="0"/>
              <a:cs typeface="Calibri" panose="020F0502020204030204" pitchFamily="34" charset="0"/>
            </a:endParaRPr>
          </a:p>
        </p:txBody>
      </p:sp>
      <p:sp>
        <p:nvSpPr>
          <p:cNvPr id="2" name="Marcador de número de diapositiva 5">
            <a:extLst>
              <a:ext uri="{FF2B5EF4-FFF2-40B4-BE49-F238E27FC236}">
                <a16:creationId xmlns:a16="http://schemas.microsoft.com/office/drawing/2014/main" id="{BADCDBA5-E8D9-261C-A275-D7C8C830C817}"/>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23</a:t>
            </a:fld>
            <a:endParaRPr lang="es-MX">
              <a:solidFill>
                <a:schemeClr val="tx1"/>
              </a:solidFill>
            </a:endParaRPr>
          </a:p>
        </p:txBody>
      </p:sp>
    </p:spTree>
    <p:extLst>
      <p:ext uri="{BB962C8B-B14F-4D97-AF65-F5344CB8AC3E}">
        <p14:creationId xmlns:p14="http://schemas.microsoft.com/office/powerpoint/2010/main" val="6204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A1452F3-FC0C-CE19-56FD-3423902EC9DA}"/>
              </a:ext>
            </a:extLst>
          </p:cNvPr>
          <p:cNvPicPr>
            <a:picLocks noChangeAspect="1"/>
          </p:cNvPicPr>
          <p:nvPr/>
        </p:nvPicPr>
        <p:blipFill>
          <a:blip r:embed="rId2"/>
          <a:stretch>
            <a:fillRect/>
          </a:stretch>
        </p:blipFill>
        <p:spPr>
          <a:xfrm>
            <a:off x="698696" y="2465973"/>
            <a:ext cx="4352778" cy="2401866"/>
          </a:xfrm>
          <a:prstGeom prst="rect">
            <a:avLst/>
          </a:prstGeom>
        </p:spPr>
      </p:pic>
      <p:sp>
        <p:nvSpPr>
          <p:cNvPr id="6" name="Marcador de contenido 1">
            <a:extLst>
              <a:ext uri="{FF2B5EF4-FFF2-40B4-BE49-F238E27FC236}">
                <a16:creationId xmlns:a16="http://schemas.microsoft.com/office/drawing/2014/main" id="{01B7BF13-757E-71BE-B7B8-739FA47B76F2}"/>
              </a:ext>
            </a:extLst>
          </p:cNvPr>
          <p:cNvSpPr txBox="1">
            <a:spLocks/>
          </p:cNvSpPr>
          <p:nvPr/>
        </p:nvSpPr>
        <p:spPr>
          <a:xfrm>
            <a:off x="5176642" y="1664544"/>
            <a:ext cx="6316662" cy="465931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SI EL CONTRIBUYENTE NO ESTÁ DE ACUERDO CON EL RESULTADO, DEBERÁ INGRESAR LA ACLARACIÓN CORRESPONDIENTE UTILIZANDO LA FICHA DE TRÁMITE 2/CFF.</a:t>
            </a:r>
          </a:p>
          <a:p>
            <a:r>
              <a:rPr lang="es-MX" sz="2500" dirty="0">
                <a:latin typeface="Calibri" panose="020F0502020204030204" pitchFamily="34" charset="0"/>
                <a:ea typeface="Calibri" panose="020F0502020204030204" pitchFamily="34" charset="0"/>
                <a:cs typeface="Calibri" panose="020F0502020204030204" pitchFamily="34" charset="0"/>
              </a:rPr>
              <a:t>EL SAT DEBERÁ RESOLVER LA CITADA SOLICITUD EN UN PLAZO MÁXIMO DE 6 DÍAS.</a:t>
            </a:r>
          </a:p>
          <a:p>
            <a:r>
              <a:rPr lang="es-MX" sz="2500" dirty="0">
                <a:latin typeface="Calibri" panose="020F0502020204030204" pitchFamily="34" charset="0"/>
                <a:ea typeface="Calibri" panose="020F0502020204030204" pitchFamily="34" charset="0"/>
                <a:cs typeface="Calibri" panose="020F0502020204030204" pitchFamily="34" charset="0"/>
              </a:rPr>
              <a:t>LA OPINIÓN POSITIVA DE CUMPLIMIENTO TENDRÁ UNA VIGENCIA DE 30 DÍAS NATURALES.</a:t>
            </a:r>
          </a:p>
          <a:p>
            <a:r>
              <a:rPr lang="es-MX" sz="2500" dirty="0">
                <a:latin typeface="Calibri" panose="020F0502020204030204" pitchFamily="34" charset="0"/>
                <a:ea typeface="Calibri" panose="020F0502020204030204" pitchFamily="34" charset="0"/>
                <a:cs typeface="Calibri" panose="020F0502020204030204" pitchFamily="34" charset="0"/>
              </a:rPr>
              <a:t>LA CITADA OPINIÓN NO CONSTITUYE RESOLUCIÓN EN SENTIDO FAVORABLE.</a:t>
            </a: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8" name="Título 1">
            <a:extLst>
              <a:ext uri="{FF2B5EF4-FFF2-40B4-BE49-F238E27FC236}">
                <a16:creationId xmlns:a16="http://schemas.microsoft.com/office/drawing/2014/main" id="{2B02DC3B-0557-FD1B-E358-CCE7EC23A20E}"/>
              </a:ext>
            </a:extLst>
          </p:cNvPr>
          <p:cNvSpPr txBox="1">
            <a:spLocks/>
          </p:cNvSpPr>
          <p:nvPr/>
        </p:nvSpPr>
        <p:spPr>
          <a:xfrm>
            <a:off x="886619" y="1068715"/>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2.1.37	OPINIÓN DE CUMPLIMIENTO</a:t>
            </a:r>
          </a:p>
          <a:p>
            <a:pPr marL="1800225" indent="-1800225"/>
            <a:endParaRPr lang="es-MX" sz="2700" dirty="0">
              <a:latin typeface="Calibri" panose="020F0502020204030204" pitchFamily="34" charset="0"/>
              <a:ea typeface="Calibri" panose="020F0502020204030204" pitchFamily="34" charset="0"/>
              <a:cs typeface="Calibri" panose="020F0502020204030204" pitchFamily="34" charset="0"/>
            </a:endParaRPr>
          </a:p>
        </p:txBody>
      </p:sp>
      <p:sp>
        <p:nvSpPr>
          <p:cNvPr id="2" name="Marcador de número de diapositiva 5">
            <a:extLst>
              <a:ext uri="{FF2B5EF4-FFF2-40B4-BE49-F238E27FC236}">
                <a16:creationId xmlns:a16="http://schemas.microsoft.com/office/drawing/2014/main" id="{64DE6BEE-7C9B-85A1-30B9-3F7E58CA15F1}"/>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24</a:t>
            </a:fld>
            <a:endParaRPr lang="es-MX">
              <a:solidFill>
                <a:schemeClr val="tx1"/>
              </a:solidFill>
            </a:endParaRPr>
          </a:p>
        </p:txBody>
      </p:sp>
    </p:spTree>
    <p:extLst>
      <p:ext uri="{BB962C8B-B14F-4D97-AF65-F5344CB8AC3E}">
        <p14:creationId xmlns:p14="http://schemas.microsoft.com/office/powerpoint/2010/main" val="305111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1">
            <a:extLst>
              <a:ext uri="{FF2B5EF4-FFF2-40B4-BE49-F238E27FC236}">
                <a16:creationId xmlns:a16="http://schemas.microsoft.com/office/drawing/2014/main" id="{01B7BF13-757E-71BE-B7B8-739FA47B76F2}"/>
              </a:ext>
            </a:extLst>
          </p:cNvPr>
          <p:cNvSpPr txBox="1">
            <a:spLocks/>
          </p:cNvSpPr>
          <p:nvPr/>
        </p:nvSpPr>
        <p:spPr>
          <a:xfrm>
            <a:off x="1075690" y="2342990"/>
            <a:ext cx="10534967" cy="133699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12. CUMPLA CON ARTS. 32-B TER Y 32-B QUINQUIES DEL CFF</a:t>
            </a: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AutoNum type="arabicPeriod" startAt="8"/>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8" name="Título 1">
            <a:extLst>
              <a:ext uri="{FF2B5EF4-FFF2-40B4-BE49-F238E27FC236}">
                <a16:creationId xmlns:a16="http://schemas.microsoft.com/office/drawing/2014/main" id="{2B02DC3B-0557-FD1B-E358-CCE7EC23A20E}"/>
              </a:ext>
            </a:extLst>
          </p:cNvPr>
          <p:cNvSpPr txBox="1">
            <a:spLocks/>
          </p:cNvSpPr>
          <p:nvPr/>
        </p:nvSpPr>
        <p:spPr>
          <a:xfrm>
            <a:off x="885031" y="1339336"/>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2.1.37	OPINIÓN DE CUMPLIMIENTO</a:t>
            </a:r>
          </a:p>
          <a:p>
            <a:pPr marL="1800225" indent="-1800225"/>
            <a:endParaRPr lang="es-MX" sz="2700" dirty="0">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IDENTIFICAS AL BENEFICIARIO CONTROLADOR EN MATERIA FISCAL? - Heza  Consultoría Integral – Guiamos fiscalmente tu empresa">
            <a:extLst>
              <a:ext uri="{FF2B5EF4-FFF2-40B4-BE49-F238E27FC236}">
                <a16:creationId xmlns:a16="http://schemas.microsoft.com/office/drawing/2014/main" id="{2F4A30FA-DCAC-5965-E9D2-B9F8440C1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993" y="367998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CF268462-F5CB-0525-4D21-202DAB96FDDE}"/>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25</a:t>
            </a:fld>
            <a:endParaRPr lang="es-MX">
              <a:solidFill>
                <a:schemeClr val="tx1"/>
              </a:solidFill>
            </a:endParaRPr>
          </a:p>
        </p:txBody>
      </p:sp>
    </p:spTree>
    <p:extLst>
      <p:ext uri="{BB962C8B-B14F-4D97-AF65-F5344CB8AC3E}">
        <p14:creationId xmlns:p14="http://schemas.microsoft.com/office/powerpoint/2010/main" val="2205603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6285586-A861-4554-A647-BAF9AF77F9D1}"/>
              </a:ext>
            </a:extLst>
          </p:cNvPr>
          <p:cNvSpPr>
            <a:spLocks noGrp="1"/>
          </p:cNvSpPr>
          <p:nvPr>
            <p:ph idx="4294967295"/>
          </p:nvPr>
        </p:nvSpPr>
        <p:spPr>
          <a:xfrm>
            <a:off x="1296987" y="2126992"/>
            <a:ext cx="9598025" cy="5249862"/>
          </a:xfrm>
        </p:spPr>
        <p:txBody>
          <a:bodyPr>
            <a:normAutofit/>
          </a:bodyPr>
          <a:lstStyle/>
          <a:p>
            <a:pPr marL="0" indent="0">
              <a:lnSpc>
                <a:spcPct val="150000"/>
              </a:lnSpc>
              <a:buNone/>
            </a:pPr>
            <a:r>
              <a:rPr lang="es-MX" sz="2400" b="1" dirty="0"/>
              <a:t>CFF</a:t>
            </a:r>
          </a:p>
          <a:p>
            <a:pPr>
              <a:lnSpc>
                <a:spcPct val="150000"/>
              </a:lnSpc>
            </a:pPr>
            <a:r>
              <a:rPr lang="es-MX" sz="2400" dirty="0"/>
              <a:t>ART. 32-B TER: INFORMACIÓN FIDEDIGNA A PROPORCIONAR AL SAT.</a:t>
            </a:r>
          </a:p>
          <a:p>
            <a:pPr>
              <a:lnSpc>
                <a:spcPct val="150000"/>
              </a:lnSpc>
            </a:pPr>
            <a:r>
              <a:rPr lang="es-MX" sz="2400" dirty="0"/>
              <a:t>ART. 32-B QUÁTER: DEFINICIÓN DE BENEFICIARIO CONTROLADOR.</a:t>
            </a:r>
          </a:p>
          <a:p>
            <a:pPr>
              <a:lnSpc>
                <a:spcPct val="150000"/>
              </a:lnSpc>
            </a:pPr>
            <a:r>
              <a:rPr lang="es-MX" sz="2400" dirty="0"/>
              <a:t>ART. 32-B QUINQUIES: ACTUALIZACIÓN OBLIGATORIA DE INFORMACIÓN.</a:t>
            </a:r>
          </a:p>
          <a:p>
            <a:pPr>
              <a:lnSpc>
                <a:spcPct val="150000"/>
              </a:lnSpc>
            </a:pPr>
            <a:endParaRPr lang="es-MX" sz="2400" dirty="0"/>
          </a:p>
          <a:p>
            <a:pPr marL="457200" lvl="1" indent="0">
              <a:lnSpc>
                <a:spcPct val="150000"/>
              </a:lnSpc>
              <a:buNone/>
            </a:pPr>
            <a:endParaRPr lang="es-MX" sz="2200" dirty="0"/>
          </a:p>
        </p:txBody>
      </p:sp>
      <p:sp>
        <p:nvSpPr>
          <p:cNvPr id="4" name="Título 1">
            <a:extLst>
              <a:ext uri="{FF2B5EF4-FFF2-40B4-BE49-F238E27FC236}">
                <a16:creationId xmlns:a16="http://schemas.microsoft.com/office/drawing/2014/main" id="{144FE665-FE49-4128-92D9-5579AC38A223}"/>
              </a:ext>
            </a:extLst>
          </p:cNvPr>
          <p:cNvSpPr>
            <a:spLocks noGrp="1"/>
          </p:cNvSpPr>
          <p:nvPr>
            <p:ph type="title" idx="4294967295"/>
          </p:nvPr>
        </p:nvSpPr>
        <p:spPr>
          <a:xfrm>
            <a:off x="6934200" y="-14288"/>
            <a:ext cx="5257800" cy="1325563"/>
          </a:xfrm>
        </p:spPr>
        <p:txBody>
          <a:bodyPr>
            <a:normAutofit/>
          </a:bodyPr>
          <a:lstStyle/>
          <a:p>
            <a:pPr algn="r"/>
            <a:r>
              <a:rPr lang="es-MX" sz="3000" dirty="0">
                <a:solidFill>
                  <a:schemeClr val="accent1">
                    <a:lumMod val="50000"/>
                  </a:schemeClr>
                </a:solidFill>
              </a:rPr>
              <a:t>FUNDAMENTO</a:t>
            </a:r>
          </a:p>
        </p:txBody>
      </p:sp>
      <p:pic>
        <p:nvPicPr>
          <p:cNvPr id="7170" name="Picture 2" descr="Propuestas de Reforma Fiscal para CFF. - RAH abogados SC">
            <a:extLst>
              <a:ext uri="{FF2B5EF4-FFF2-40B4-BE49-F238E27FC236}">
                <a16:creationId xmlns:a16="http://schemas.microsoft.com/office/drawing/2014/main" id="{E025C4BC-0C58-408E-9DF7-CC93175DB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157" y="5162399"/>
            <a:ext cx="963120" cy="65390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6A09EF1-2734-499A-07A0-6571A503C7DD}"/>
              </a:ext>
            </a:extLst>
          </p:cNvPr>
          <p:cNvSpPr txBox="1">
            <a:spLocks/>
          </p:cNvSpPr>
          <p:nvPr/>
        </p:nvSpPr>
        <p:spPr>
          <a:xfrm>
            <a:off x="1296987" y="1311275"/>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2.1.37	OPINIÓN DE CUMPLIMIENTO</a:t>
            </a:r>
          </a:p>
          <a:p>
            <a:pPr marL="1800225" indent="-1800225"/>
            <a:endParaRPr lang="es-MX" sz="2700" dirty="0">
              <a:latin typeface="Calibri" panose="020F0502020204030204" pitchFamily="34" charset="0"/>
              <a:ea typeface="Calibri" panose="020F0502020204030204" pitchFamily="34" charset="0"/>
              <a:cs typeface="Calibri" panose="020F0502020204030204" pitchFamily="34" charset="0"/>
            </a:endParaRPr>
          </a:p>
        </p:txBody>
      </p:sp>
      <p:sp>
        <p:nvSpPr>
          <p:cNvPr id="5" name="Marcador de número de diapositiva 5">
            <a:extLst>
              <a:ext uri="{FF2B5EF4-FFF2-40B4-BE49-F238E27FC236}">
                <a16:creationId xmlns:a16="http://schemas.microsoft.com/office/drawing/2014/main" id="{7C909E56-70C0-3DFD-99D3-468513B24D18}"/>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26</a:t>
            </a:fld>
            <a:endParaRPr lang="es-MX">
              <a:solidFill>
                <a:schemeClr val="tx1"/>
              </a:solidFill>
            </a:endParaRPr>
          </a:p>
        </p:txBody>
      </p:sp>
    </p:spTree>
    <p:extLst>
      <p:ext uri="{BB962C8B-B14F-4D97-AF65-F5344CB8AC3E}">
        <p14:creationId xmlns:p14="http://schemas.microsoft.com/office/powerpoint/2010/main" val="2135613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6285586-A861-4554-A647-BAF9AF77F9D1}"/>
              </a:ext>
            </a:extLst>
          </p:cNvPr>
          <p:cNvSpPr>
            <a:spLocks noGrp="1"/>
          </p:cNvSpPr>
          <p:nvPr>
            <p:ph idx="4294967295"/>
          </p:nvPr>
        </p:nvSpPr>
        <p:spPr>
          <a:xfrm>
            <a:off x="534572" y="1969442"/>
            <a:ext cx="10569575" cy="3365475"/>
          </a:xfrm>
        </p:spPr>
        <p:txBody>
          <a:bodyPr>
            <a:normAutofit/>
          </a:bodyPr>
          <a:lstStyle/>
          <a:p>
            <a:pPr marL="0" indent="0">
              <a:buNone/>
            </a:pPr>
            <a:r>
              <a:rPr lang="es-MX" sz="2000" dirty="0"/>
              <a:t>R. 2.8.1.20: CRITERIOS PARA LA DETERMINACIÓN DE LA CONDICIÓN DE BENEFICIARIO CONTROLADOR DE LAS PERSONAS MORALES.</a:t>
            </a:r>
          </a:p>
          <a:p>
            <a:pPr marL="0" indent="0">
              <a:buNone/>
            </a:pPr>
            <a:r>
              <a:rPr lang="es-MX" sz="2000" dirty="0"/>
              <a:t>R. 2.8.1.21: MECANISMOS PARA IDENTIFICAR,OBTENER Y CONSERVAR LA INFORMACIÓN ACTUALIZADA SOBRE EL BENEFICIARIO CONTROLADOR.</a:t>
            </a:r>
          </a:p>
          <a:p>
            <a:pPr marL="0" indent="0">
              <a:buNone/>
            </a:pPr>
            <a:r>
              <a:rPr lang="es-MX" sz="2000" dirty="0"/>
              <a:t>R. 2.8.1.22: INFORMACIÓN QUE MANTENDRÁN LAS PERSONAS MORALES, LAS FIDUCIARIAS, LOS FIDEICOMITENTES O FIDEICOMISARIOS, EN EL CASO DE FIDEICOMISOS, ASÍ COMO LAS PARTES CONTRATANTES O INTEGRANTES, EN EL CASO DE CUALQUIER OTRA FIGURA JURÍDICA SOBRE SUS BENEFICIARIOS CONTROLADORES.</a:t>
            </a:r>
          </a:p>
          <a:p>
            <a:pPr marL="0" indent="0">
              <a:buNone/>
            </a:pPr>
            <a:r>
              <a:rPr lang="es-MX" sz="2000" dirty="0"/>
              <a:t>R. 2.8.1.23: INFORMACIÓN QUE MANTENDRÁN LOS NOTARIOS, CORREDORES Y CUALQUIER OTRA PERSONA SOBRE BENEFICIARIOS CONTROLADORES.</a:t>
            </a:r>
          </a:p>
        </p:txBody>
      </p:sp>
      <p:sp>
        <p:nvSpPr>
          <p:cNvPr id="4" name="Título 1">
            <a:extLst>
              <a:ext uri="{FF2B5EF4-FFF2-40B4-BE49-F238E27FC236}">
                <a16:creationId xmlns:a16="http://schemas.microsoft.com/office/drawing/2014/main" id="{144FE665-FE49-4128-92D9-5579AC38A223}"/>
              </a:ext>
            </a:extLst>
          </p:cNvPr>
          <p:cNvSpPr>
            <a:spLocks noGrp="1"/>
          </p:cNvSpPr>
          <p:nvPr>
            <p:ph type="title" idx="4294967295"/>
          </p:nvPr>
        </p:nvSpPr>
        <p:spPr>
          <a:xfrm>
            <a:off x="5638800" y="0"/>
            <a:ext cx="6553200" cy="1325563"/>
          </a:xfrm>
        </p:spPr>
        <p:txBody>
          <a:bodyPr>
            <a:normAutofit/>
          </a:bodyPr>
          <a:lstStyle/>
          <a:p>
            <a:pPr algn="r"/>
            <a:r>
              <a:rPr lang="es-MX" sz="3000" dirty="0">
                <a:solidFill>
                  <a:schemeClr val="accent1">
                    <a:lumMod val="50000"/>
                  </a:schemeClr>
                </a:solidFill>
              </a:rPr>
              <a:t>RESOLUCIÓN MISCELÁNEA FISCAL</a:t>
            </a:r>
          </a:p>
        </p:txBody>
      </p:sp>
      <p:pic>
        <p:nvPicPr>
          <p:cNvPr id="8194" name="Picture 2" descr="Resolución Miscelánea Fiscal 2022">
            <a:extLst>
              <a:ext uri="{FF2B5EF4-FFF2-40B4-BE49-F238E27FC236}">
                <a16:creationId xmlns:a16="http://schemas.microsoft.com/office/drawing/2014/main" id="{7A1825C6-FA50-4515-8DDD-5D1256E3B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917" y="5363052"/>
            <a:ext cx="1191812" cy="145600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9C4E547-5098-686B-17D9-5575A3A164E2}"/>
              </a:ext>
            </a:extLst>
          </p:cNvPr>
          <p:cNvSpPr txBox="1">
            <a:spLocks/>
          </p:cNvSpPr>
          <p:nvPr/>
        </p:nvSpPr>
        <p:spPr>
          <a:xfrm>
            <a:off x="534572" y="1174537"/>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2.1.37	OPINIÓN DE CUMPLIMIENTO</a:t>
            </a:r>
          </a:p>
          <a:p>
            <a:pPr marL="1800225" indent="-1800225"/>
            <a:endParaRPr lang="es-MX" sz="2700" dirty="0">
              <a:latin typeface="Calibri" panose="020F0502020204030204" pitchFamily="34" charset="0"/>
              <a:ea typeface="Calibri" panose="020F0502020204030204" pitchFamily="34" charset="0"/>
              <a:cs typeface="Calibri" panose="020F0502020204030204" pitchFamily="34" charset="0"/>
            </a:endParaRPr>
          </a:p>
        </p:txBody>
      </p:sp>
      <p:sp>
        <p:nvSpPr>
          <p:cNvPr id="6" name="Marcador de número de diapositiva 5">
            <a:extLst>
              <a:ext uri="{FF2B5EF4-FFF2-40B4-BE49-F238E27FC236}">
                <a16:creationId xmlns:a16="http://schemas.microsoft.com/office/drawing/2014/main" id="{40F54B8A-6EBA-58B8-3F2F-CCD900DF24D9}"/>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27</a:t>
            </a:fld>
            <a:endParaRPr lang="es-MX">
              <a:solidFill>
                <a:schemeClr val="tx1"/>
              </a:solidFill>
            </a:endParaRPr>
          </a:p>
        </p:txBody>
      </p:sp>
    </p:spTree>
    <p:extLst>
      <p:ext uri="{BB962C8B-B14F-4D97-AF65-F5344CB8AC3E}">
        <p14:creationId xmlns:p14="http://schemas.microsoft.com/office/powerpoint/2010/main" val="330485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05E6312F-8474-4E8E-BE5D-7A77BE385413}"/>
              </a:ext>
            </a:extLst>
          </p:cNvPr>
          <p:cNvGraphicFramePr/>
          <p:nvPr/>
        </p:nvGraphicFramePr>
        <p:xfrm>
          <a:off x="2032000" y="132027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89785AC4-12E2-461B-A742-53ACC0F15ABA}"/>
              </a:ext>
            </a:extLst>
          </p:cNvPr>
          <p:cNvSpPr txBox="1"/>
          <p:nvPr/>
        </p:nvSpPr>
        <p:spPr>
          <a:xfrm>
            <a:off x="4783015" y="5168398"/>
            <a:ext cx="2625969" cy="369332"/>
          </a:xfrm>
          <a:prstGeom prst="rect">
            <a:avLst/>
          </a:prstGeom>
          <a:noFill/>
        </p:spPr>
        <p:txBody>
          <a:bodyPr wrap="square" rtlCol="0">
            <a:spAutoFit/>
          </a:bodyPr>
          <a:lstStyle/>
          <a:p>
            <a:pPr algn="ctr"/>
            <a:r>
              <a:rPr lang="es-MX" dirty="0"/>
              <a:t>ART. 27 CFF</a:t>
            </a:r>
          </a:p>
        </p:txBody>
      </p:sp>
      <p:sp>
        <p:nvSpPr>
          <p:cNvPr id="8" name="Título 1">
            <a:extLst>
              <a:ext uri="{FF2B5EF4-FFF2-40B4-BE49-F238E27FC236}">
                <a16:creationId xmlns:a16="http://schemas.microsoft.com/office/drawing/2014/main" id="{F81B57EF-84ED-4F84-A76B-EA5B0EC7EAC5}"/>
              </a:ext>
            </a:extLst>
          </p:cNvPr>
          <p:cNvSpPr>
            <a:spLocks noGrp="1"/>
          </p:cNvSpPr>
          <p:nvPr>
            <p:ph type="title" idx="4294967295"/>
          </p:nvPr>
        </p:nvSpPr>
        <p:spPr>
          <a:xfrm>
            <a:off x="6934200" y="-4763"/>
            <a:ext cx="5257800" cy="1325563"/>
          </a:xfrm>
        </p:spPr>
        <p:txBody>
          <a:bodyPr>
            <a:normAutofit/>
          </a:bodyPr>
          <a:lstStyle/>
          <a:p>
            <a:pPr algn="r"/>
            <a:r>
              <a:rPr lang="es-MX" sz="3000" dirty="0">
                <a:solidFill>
                  <a:schemeClr val="accent1">
                    <a:lumMod val="50000"/>
                  </a:schemeClr>
                </a:solidFill>
              </a:rPr>
              <a:t>REGISTRO DEL </a:t>
            </a:r>
            <a:r>
              <a:rPr lang="es-MX" sz="3000" i="1" dirty="0">
                <a:solidFill>
                  <a:schemeClr val="accent1">
                    <a:lumMod val="50000"/>
                  </a:schemeClr>
                </a:solidFill>
              </a:rPr>
              <a:t>BC</a:t>
            </a:r>
            <a:endParaRPr lang="es-MX" sz="3000" dirty="0">
              <a:solidFill>
                <a:schemeClr val="accent1">
                  <a:lumMod val="50000"/>
                </a:schemeClr>
              </a:solidFill>
            </a:endParaRPr>
          </a:p>
        </p:txBody>
      </p:sp>
      <p:sp>
        <p:nvSpPr>
          <p:cNvPr id="2" name="Título 1">
            <a:extLst>
              <a:ext uri="{FF2B5EF4-FFF2-40B4-BE49-F238E27FC236}">
                <a16:creationId xmlns:a16="http://schemas.microsoft.com/office/drawing/2014/main" id="{4A9B4116-9AA2-5A09-2C83-2C865CA7F382}"/>
              </a:ext>
            </a:extLst>
          </p:cNvPr>
          <p:cNvSpPr txBox="1">
            <a:spLocks/>
          </p:cNvSpPr>
          <p:nvPr/>
        </p:nvSpPr>
        <p:spPr>
          <a:xfrm>
            <a:off x="436453" y="1570844"/>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2.1.37	OPINIÓN DE CUMPLIMIENTO</a:t>
            </a:r>
          </a:p>
          <a:p>
            <a:pPr marL="1800225" indent="-1800225"/>
            <a:endParaRPr lang="es-MX" sz="27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número de diapositiva 5">
            <a:extLst>
              <a:ext uri="{FF2B5EF4-FFF2-40B4-BE49-F238E27FC236}">
                <a16:creationId xmlns:a16="http://schemas.microsoft.com/office/drawing/2014/main" id="{98543256-1F08-D962-18A7-AD155284FF87}"/>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28</a:t>
            </a:fld>
            <a:endParaRPr lang="es-MX">
              <a:solidFill>
                <a:schemeClr val="tx1"/>
              </a:solidFill>
            </a:endParaRPr>
          </a:p>
        </p:txBody>
      </p:sp>
    </p:spTree>
    <p:extLst>
      <p:ext uri="{BB962C8B-B14F-4D97-AF65-F5344CB8AC3E}">
        <p14:creationId xmlns:p14="http://schemas.microsoft.com/office/powerpoint/2010/main" val="3241840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7A758B9B-1B94-4F64-81BF-37F5CF29B8A2}"/>
              </a:ext>
            </a:extLst>
          </p:cNvPr>
          <p:cNvSpPr>
            <a:spLocks noGrp="1"/>
          </p:cNvSpPr>
          <p:nvPr>
            <p:ph type="title" idx="4294967295"/>
          </p:nvPr>
        </p:nvSpPr>
        <p:spPr>
          <a:xfrm>
            <a:off x="6934200" y="17463"/>
            <a:ext cx="5257800" cy="1325562"/>
          </a:xfrm>
        </p:spPr>
        <p:txBody>
          <a:bodyPr>
            <a:normAutofit/>
          </a:bodyPr>
          <a:lstStyle/>
          <a:p>
            <a:pPr algn="r"/>
            <a:r>
              <a:rPr lang="es-MX" sz="3000" dirty="0">
                <a:solidFill>
                  <a:schemeClr val="accent1">
                    <a:lumMod val="50000"/>
                  </a:schemeClr>
                </a:solidFill>
              </a:rPr>
              <a:t>ENTONCES…</a:t>
            </a:r>
          </a:p>
        </p:txBody>
      </p:sp>
      <p:pic>
        <p:nvPicPr>
          <p:cNvPr id="5" name="Imagen 4">
            <a:extLst>
              <a:ext uri="{FF2B5EF4-FFF2-40B4-BE49-F238E27FC236}">
                <a16:creationId xmlns:a16="http://schemas.microsoft.com/office/drawing/2014/main" id="{C8E33743-E8DA-4702-A9A8-0835A538DEB7}"/>
              </a:ext>
            </a:extLst>
          </p:cNvPr>
          <p:cNvPicPr>
            <a:picLocks noChangeAspect="1"/>
          </p:cNvPicPr>
          <p:nvPr/>
        </p:nvPicPr>
        <p:blipFill>
          <a:blip r:embed="rId2"/>
          <a:stretch>
            <a:fillRect/>
          </a:stretch>
        </p:blipFill>
        <p:spPr>
          <a:xfrm>
            <a:off x="4147768" y="3677301"/>
            <a:ext cx="2407777" cy="2407777"/>
          </a:xfrm>
          <a:prstGeom prst="rect">
            <a:avLst/>
          </a:prstGeom>
        </p:spPr>
      </p:pic>
      <p:sp>
        <p:nvSpPr>
          <p:cNvPr id="6" name="CuadroTexto 5">
            <a:extLst>
              <a:ext uri="{FF2B5EF4-FFF2-40B4-BE49-F238E27FC236}">
                <a16:creationId xmlns:a16="http://schemas.microsoft.com/office/drawing/2014/main" id="{728B8F74-88B7-4629-950B-3B414FB07C01}"/>
              </a:ext>
            </a:extLst>
          </p:cNvPr>
          <p:cNvSpPr txBox="1"/>
          <p:nvPr/>
        </p:nvSpPr>
        <p:spPr>
          <a:xfrm>
            <a:off x="8423031" y="3006969"/>
            <a:ext cx="2930769" cy="369332"/>
          </a:xfrm>
          <a:prstGeom prst="rect">
            <a:avLst/>
          </a:prstGeom>
          <a:noFill/>
        </p:spPr>
        <p:txBody>
          <a:bodyPr wrap="square" rtlCol="0">
            <a:spAutoFit/>
          </a:bodyPr>
          <a:lstStyle/>
          <a:p>
            <a:r>
              <a:rPr lang="es-MX" dirty="0"/>
              <a:t>ART. 17 LFPIORPI</a:t>
            </a:r>
          </a:p>
        </p:txBody>
      </p:sp>
      <p:sp>
        <p:nvSpPr>
          <p:cNvPr id="2" name="Título 1">
            <a:extLst>
              <a:ext uri="{FF2B5EF4-FFF2-40B4-BE49-F238E27FC236}">
                <a16:creationId xmlns:a16="http://schemas.microsoft.com/office/drawing/2014/main" id="{2B2F0441-78A6-8E0E-CA4A-922E001B76F4}"/>
              </a:ext>
            </a:extLst>
          </p:cNvPr>
          <p:cNvSpPr txBox="1">
            <a:spLocks/>
          </p:cNvSpPr>
          <p:nvPr/>
        </p:nvSpPr>
        <p:spPr>
          <a:xfrm>
            <a:off x="885031" y="1343025"/>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2.1.37	OPINIÓN DE CUMPLIMIENTO</a:t>
            </a:r>
          </a:p>
          <a:p>
            <a:pPr marL="1800225" indent="-1800225"/>
            <a:endParaRPr lang="es-MX" sz="2700" dirty="0">
              <a:latin typeface="Calibri" panose="020F0502020204030204" pitchFamily="34" charset="0"/>
              <a:ea typeface="Calibri" panose="020F0502020204030204" pitchFamily="34" charset="0"/>
              <a:cs typeface="Calibri" panose="020F0502020204030204" pitchFamily="34" charset="0"/>
            </a:endParaRPr>
          </a:p>
        </p:txBody>
      </p:sp>
      <p:sp>
        <p:nvSpPr>
          <p:cNvPr id="4" name="Marcador de contenido 2">
            <a:extLst>
              <a:ext uri="{FF2B5EF4-FFF2-40B4-BE49-F238E27FC236}">
                <a16:creationId xmlns:a16="http://schemas.microsoft.com/office/drawing/2014/main" id="{004FFC31-5738-80A3-DE88-93F93A6E9A46}"/>
              </a:ext>
            </a:extLst>
          </p:cNvPr>
          <p:cNvSpPr txBox="1">
            <a:spLocks/>
          </p:cNvSpPr>
          <p:nvPr/>
        </p:nvSpPr>
        <p:spPr>
          <a:xfrm>
            <a:off x="904275" y="2450863"/>
            <a:ext cx="8596668" cy="38807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000" dirty="0"/>
              <a:t>EL REGISTRO DEL </a:t>
            </a:r>
            <a:r>
              <a:rPr lang="es-MX" sz="2000" b="1" dirty="0"/>
              <a:t>BC</a:t>
            </a:r>
            <a:r>
              <a:rPr lang="es-MX" sz="2000" dirty="0"/>
              <a:t> ES OBLIGATORIO, SIN IMPORTAR QUE LA ENTIDAD REALICE O NO ACTIVIDADES VULNERABLES.</a:t>
            </a:r>
          </a:p>
        </p:txBody>
      </p:sp>
      <p:sp>
        <p:nvSpPr>
          <p:cNvPr id="3" name="Marcador de número de diapositiva 5">
            <a:extLst>
              <a:ext uri="{FF2B5EF4-FFF2-40B4-BE49-F238E27FC236}">
                <a16:creationId xmlns:a16="http://schemas.microsoft.com/office/drawing/2014/main" id="{A391552B-B5F9-2ACB-50D5-126FD1023E6F}"/>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29</a:t>
            </a:fld>
            <a:endParaRPr lang="es-MX">
              <a:solidFill>
                <a:schemeClr val="tx1"/>
              </a:solidFill>
            </a:endParaRPr>
          </a:p>
        </p:txBody>
      </p:sp>
    </p:spTree>
    <p:extLst>
      <p:ext uri="{BB962C8B-B14F-4D97-AF65-F5344CB8AC3E}">
        <p14:creationId xmlns:p14="http://schemas.microsoft.com/office/powerpoint/2010/main" val="82276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B91DC28-6CA3-43FA-ABDD-7B10D50AF343}"/>
              </a:ext>
            </a:extLst>
          </p:cNvPr>
          <p:cNvGraphicFramePr/>
          <p:nvPr/>
        </p:nvGraphicFramePr>
        <p:xfrm>
          <a:off x="1670606" y="-136524"/>
          <a:ext cx="7723909"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5">
            <a:extLst>
              <a:ext uri="{FF2B5EF4-FFF2-40B4-BE49-F238E27FC236}">
                <a16:creationId xmlns:a16="http://schemas.microsoft.com/office/drawing/2014/main" id="{02798F67-4D54-B2DF-3474-1485757C6577}"/>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a:t>
            </a:fld>
            <a:endParaRPr lang="es-MX">
              <a:solidFill>
                <a:schemeClr val="tx1"/>
              </a:solidFill>
            </a:endParaRPr>
          </a:p>
        </p:txBody>
      </p:sp>
    </p:spTree>
    <p:extLst>
      <p:ext uri="{BB962C8B-B14F-4D97-AF65-F5344CB8AC3E}">
        <p14:creationId xmlns:p14="http://schemas.microsoft.com/office/powerpoint/2010/main" val="1090409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BFC9C208-4EF1-4A6C-9650-4A7FEB493047}"/>
              </a:ext>
            </a:extLst>
          </p:cNvPr>
          <p:cNvGrpSpPr/>
          <p:nvPr/>
        </p:nvGrpSpPr>
        <p:grpSpPr>
          <a:xfrm>
            <a:off x="697523" y="1800111"/>
            <a:ext cx="9576019" cy="4015288"/>
            <a:chOff x="902107" y="1998510"/>
            <a:chExt cx="9576019" cy="4015288"/>
          </a:xfrm>
        </p:grpSpPr>
        <p:pic>
          <p:nvPicPr>
            <p:cNvPr id="6" name="Imagen 5">
              <a:extLst>
                <a:ext uri="{FF2B5EF4-FFF2-40B4-BE49-F238E27FC236}">
                  <a16:creationId xmlns:a16="http://schemas.microsoft.com/office/drawing/2014/main" id="{10591657-186A-4F40-B6D1-1069B196AC87}"/>
                </a:ext>
              </a:extLst>
            </p:cNvPr>
            <p:cNvPicPr>
              <a:picLocks noChangeAspect="1"/>
            </p:cNvPicPr>
            <p:nvPr/>
          </p:nvPicPr>
          <p:blipFill>
            <a:blip r:embed="rId2"/>
            <a:stretch>
              <a:fillRect/>
            </a:stretch>
          </p:blipFill>
          <p:spPr>
            <a:xfrm>
              <a:off x="902107" y="2310239"/>
              <a:ext cx="1698752" cy="1424061"/>
            </a:xfrm>
            <a:prstGeom prst="rect">
              <a:avLst/>
            </a:prstGeom>
          </p:spPr>
        </p:pic>
        <p:sp>
          <p:nvSpPr>
            <p:cNvPr id="7" name="CuadroTexto 6">
              <a:extLst>
                <a:ext uri="{FF2B5EF4-FFF2-40B4-BE49-F238E27FC236}">
                  <a16:creationId xmlns:a16="http://schemas.microsoft.com/office/drawing/2014/main" id="{C0598145-8DB3-4666-A534-5F4FE19A649D}"/>
                </a:ext>
              </a:extLst>
            </p:cNvPr>
            <p:cNvSpPr txBox="1"/>
            <p:nvPr/>
          </p:nvSpPr>
          <p:spPr>
            <a:xfrm>
              <a:off x="902107" y="3874081"/>
              <a:ext cx="1918741" cy="646331"/>
            </a:xfrm>
            <a:prstGeom prst="rect">
              <a:avLst/>
            </a:prstGeom>
            <a:noFill/>
          </p:spPr>
          <p:txBody>
            <a:bodyPr wrap="square" rtlCol="0">
              <a:spAutoFit/>
            </a:bodyPr>
            <a:lstStyle/>
            <a:p>
              <a:r>
                <a:rPr lang="es-MX" b="1" dirty="0"/>
                <a:t>¿BENEFICIARIO CONTROLADOR?</a:t>
              </a:r>
            </a:p>
          </p:txBody>
        </p:sp>
        <p:sp>
          <p:nvSpPr>
            <p:cNvPr id="8" name="CuadroTexto 7">
              <a:extLst>
                <a:ext uri="{FF2B5EF4-FFF2-40B4-BE49-F238E27FC236}">
                  <a16:creationId xmlns:a16="http://schemas.microsoft.com/office/drawing/2014/main" id="{3E2534B5-C473-46DE-AA87-9F2078F40CD0}"/>
                </a:ext>
              </a:extLst>
            </p:cNvPr>
            <p:cNvSpPr txBox="1"/>
            <p:nvPr/>
          </p:nvSpPr>
          <p:spPr>
            <a:xfrm>
              <a:off x="4462073" y="2043480"/>
              <a:ext cx="6016053" cy="3970318"/>
            </a:xfrm>
            <a:prstGeom prst="rect">
              <a:avLst/>
            </a:prstGeom>
            <a:noFill/>
          </p:spPr>
          <p:txBody>
            <a:bodyPr wrap="square" rtlCol="0">
              <a:spAutoFit/>
            </a:bodyPr>
            <a:lstStyle/>
            <a:p>
              <a:pPr marL="342900" indent="-342900">
                <a:buFont typeface="+mj-lt"/>
                <a:buAutoNum type="arabicPeriod"/>
              </a:pPr>
              <a:r>
                <a:rPr lang="es-MX" b="1" dirty="0"/>
                <a:t>LOS </a:t>
              </a:r>
              <a:r>
                <a:rPr lang="es-MX" b="1" i="1" u="sng" dirty="0"/>
                <a:t>BC</a:t>
              </a:r>
              <a:r>
                <a:rPr lang="es-MX" b="1" dirty="0"/>
                <a:t> SERÁN LAS PERSONAS FÍSICAS QUE OBTIENEN, DIRECTA O INDIRECTAMENTE, UN BENEFICIO DERIVADO DE SU PARTICIPACIÓN EN LA ENTIDAD </a:t>
              </a:r>
              <a:r>
                <a:rPr lang="es-MX" dirty="0"/>
                <a:t>(fracción i del art. 32-B </a:t>
              </a:r>
              <a:r>
                <a:rPr lang="es-MX" dirty="0" err="1"/>
                <a:t>Quáter</a:t>
              </a:r>
              <a:r>
                <a:rPr lang="es-MX" dirty="0"/>
                <a:t>, CFF).</a:t>
              </a:r>
            </a:p>
            <a:p>
              <a:pPr marL="342900" indent="-342900">
                <a:buFont typeface="+mj-lt"/>
                <a:buAutoNum type="arabicPeriod"/>
              </a:pPr>
              <a:r>
                <a:rPr lang="es-MX" b="1" dirty="0"/>
                <a:t>SI NO SE ACTUALIZA EL ANTERIOR SUPUESTO SE DEBERÁN IDENTIFICAR COMO </a:t>
              </a:r>
              <a:r>
                <a:rPr lang="es-MX" b="1" i="1" u="sng" dirty="0"/>
                <a:t>BC</a:t>
              </a:r>
              <a:r>
                <a:rPr lang="es-MX" b="1" dirty="0"/>
                <a:t> LAS PERSONAS FÍSICAS QUE EJERCEN EL CONTROL SOBRE LA PERSONA MORAL O FIGURA JURÍDICA </a:t>
              </a:r>
              <a:r>
                <a:rPr lang="es-MX" dirty="0"/>
                <a:t>/(fracción II, incisos a), b) y c), art. 32-B </a:t>
              </a:r>
              <a:r>
                <a:rPr lang="es-MX" dirty="0" err="1"/>
                <a:t>Quáter</a:t>
              </a:r>
              <a:r>
                <a:rPr lang="es-MX" dirty="0"/>
                <a:t>, CFF).</a:t>
              </a:r>
            </a:p>
            <a:p>
              <a:pPr marL="342900" indent="-342900">
                <a:buFont typeface="+mj-lt"/>
                <a:buAutoNum type="arabicPeriod"/>
              </a:pPr>
              <a:r>
                <a:rPr lang="es-MX" b="1" dirty="0"/>
                <a:t>CUANDO NO SE PUEDE IDENTIFICAR UN </a:t>
              </a:r>
              <a:r>
                <a:rPr lang="es-MX" b="1" i="1" u="sng" dirty="0"/>
                <a:t> BC</a:t>
              </a:r>
              <a:r>
                <a:rPr lang="es-MX" b="1" dirty="0"/>
                <a:t> A PARTIR DE LOS PUNTOS ANTERIORES, SERÁ </a:t>
              </a:r>
              <a:r>
                <a:rPr lang="es-MX" b="1" i="1" u="sng" dirty="0"/>
                <a:t>BC</a:t>
              </a:r>
              <a:r>
                <a:rPr lang="es-MX" b="1" dirty="0"/>
                <a:t> LA PERSONA FÍSICA QUE OCUPE EL CARGO DE ADMINISTRADOR ÚNICO DE LA PERSONA MORAL, MIEMBROS DE CONSEJO O EQUIVALENTES.</a:t>
              </a:r>
            </a:p>
          </p:txBody>
        </p:sp>
        <p:sp>
          <p:nvSpPr>
            <p:cNvPr id="9" name="Abrir llave 8">
              <a:extLst>
                <a:ext uri="{FF2B5EF4-FFF2-40B4-BE49-F238E27FC236}">
                  <a16:creationId xmlns:a16="http://schemas.microsoft.com/office/drawing/2014/main" id="{AD85DBAE-E37F-409F-B79E-63BE99042D1C}"/>
                </a:ext>
              </a:extLst>
            </p:cNvPr>
            <p:cNvSpPr/>
            <p:nvPr/>
          </p:nvSpPr>
          <p:spPr>
            <a:xfrm>
              <a:off x="3417757" y="1998510"/>
              <a:ext cx="455952" cy="397031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5" name="Grupo 4">
            <a:extLst>
              <a:ext uri="{FF2B5EF4-FFF2-40B4-BE49-F238E27FC236}">
                <a16:creationId xmlns:a16="http://schemas.microsoft.com/office/drawing/2014/main" id="{3ADF06C9-5BAF-29FD-0595-1D8285417E00}"/>
              </a:ext>
            </a:extLst>
          </p:cNvPr>
          <p:cNvGrpSpPr/>
          <p:nvPr/>
        </p:nvGrpSpPr>
        <p:grpSpPr>
          <a:xfrm>
            <a:off x="2833687" y="394840"/>
            <a:ext cx="10421937" cy="1731963"/>
            <a:chOff x="662956" y="270156"/>
            <a:chExt cx="10421937" cy="1731963"/>
          </a:xfrm>
        </p:grpSpPr>
        <p:sp>
          <p:nvSpPr>
            <p:cNvPr id="10" name="Título 1">
              <a:extLst>
                <a:ext uri="{FF2B5EF4-FFF2-40B4-BE49-F238E27FC236}">
                  <a16:creationId xmlns:a16="http://schemas.microsoft.com/office/drawing/2014/main" id="{243D162B-45AF-4AE6-A672-0714351C90C0}"/>
                </a:ext>
              </a:extLst>
            </p:cNvPr>
            <p:cNvSpPr txBox="1">
              <a:spLocks/>
            </p:cNvSpPr>
            <p:nvPr/>
          </p:nvSpPr>
          <p:spPr>
            <a:xfrm>
              <a:off x="662956" y="676556"/>
              <a:ext cx="8153400" cy="132556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700" b="1" dirty="0">
                  <a:solidFill>
                    <a:schemeClr val="tx1"/>
                  </a:solidFill>
                  <a:latin typeface="Calibri" panose="020F0502020204030204" pitchFamily="34" charset="0"/>
                  <a:ea typeface="Calibri" panose="020F0502020204030204" pitchFamily="34" charset="0"/>
                  <a:cs typeface="Calibri" panose="020F0502020204030204" pitchFamily="34" charset="0"/>
                </a:rPr>
                <a:t>APLICACIÓN DE LA R. 2.8.1.20 (PRUEBA EN CASCADA)</a:t>
              </a:r>
            </a:p>
          </p:txBody>
        </p:sp>
        <p:sp>
          <p:nvSpPr>
            <p:cNvPr id="2" name="Título 1">
              <a:extLst>
                <a:ext uri="{FF2B5EF4-FFF2-40B4-BE49-F238E27FC236}">
                  <a16:creationId xmlns:a16="http://schemas.microsoft.com/office/drawing/2014/main" id="{8840ADDB-EF27-0C7A-477F-CABC5DB52CBC}"/>
                </a:ext>
              </a:extLst>
            </p:cNvPr>
            <p:cNvSpPr txBox="1">
              <a:spLocks/>
            </p:cNvSpPr>
            <p:nvPr/>
          </p:nvSpPr>
          <p:spPr>
            <a:xfrm>
              <a:off x="662956" y="270156"/>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2.1.37	OPINIÓN DE CUMPLIMIENTO</a:t>
              </a:r>
            </a:p>
            <a:p>
              <a:pPr marL="1800225" indent="-1800225"/>
              <a:endParaRPr lang="es-MX" sz="2700" dirty="0">
                <a:latin typeface="Calibri" panose="020F0502020204030204" pitchFamily="34" charset="0"/>
                <a:ea typeface="Calibri" panose="020F0502020204030204" pitchFamily="34" charset="0"/>
                <a:cs typeface="Calibri" panose="020F0502020204030204" pitchFamily="34" charset="0"/>
              </a:endParaRPr>
            </a:p>
          </p:txBody>
        </p:sp>
      </p:grpSp>
      <p:sp>
        <p:nvSpPr>
          <p:cNvPr id="4" name="Marcador de número de diapositiva 5">
            <a:extLst>
              <a:ext uri="{FF2B5EF4-FFF2-40B4-BE49-F238E27FC236}">
                <a16:creationId xmlns:a16="http://schemas.microsoft.com/office/drawing/2014/main" id="{6403A013-7C02-09F0-A1AD-C8C800195E8C}"/>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30</a:t>
            </a:fld>
            <a:endParaRPr lang="es-MX">
              <a:solidFill>
                <a:schemeClr val="tx1"/>
              </a:solidFill>
            </a:endParaRPr>
          </a:p>
        </p:txBody>
      </p:sp>
    </p:spTree>
    <p:extLst>
      <p:ext uri="{BB962C8B-B14F-4D97-AF65-F5344CB8AC3E}">
        <p14:creationId xmlns:p14="http://schemas.microsoft.com/office/powerpoint/2010/main" val="405717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0B675-437C-A296-77BD-B31F044CF695}"/>
              </a:ext>
            </a:extLst>
          </p:cNvPr>
          <p:cNvSpPr txBox="1">
            <a:spLocks/>
          </p:cNvSpPr>
          <p:nvPr/>
        </p:nvSpPr>
        <p:spPr>
          <a:xfrm>
            <a:off x="2938914" y="364901"/>
            <a:ext cx="1042193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2.1.37	OPINIÓN DE CUMPLIMIENTO</a:t>
            </a:r>
          </a:p>
          <a:p>
            <a:pPr marL="1800225" indent="-1800225"/>
            <a:endParaRPr lang="es-MX" sz="27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a 5">
            <a:extLst>
              <a:ext uri="{FF2B5EF4-FFF2-40B4-BE49-F238E27FC236}">
                <a16:creationId xmlns:a16="http://schemas.microsoft.com/office/drawing/2014/main" id="{D75C0582-C386-1B25-4D85-4A749E34BF58}"/>
              </a:ext>
            </a:extLst>
          </p:cNvPr>
          <p:cNvGraphicFramePr>
            <a:graphicFrameLocks noGrp="1"/>
          </p:cNvGraphicFramePr>
          <p:nvPr/>
        </p:nvGraphicFramePr>
        <p:xfrm>
          <a:off x="881856" y="1157029"/>
          <a:ext cx="10337800" cy="4724400"/>
        </p:xfrm>
        <a:graphic>
          <a:graphicData uri="http://schemas.openxmlformats.org/drawingml/2006/table">
            <a:tbl>
              <a:tblPr firstRow="1" bandRow="1">
                <a:tableStyleId>{5C22544A-7EE6-4342-B048-85BDC9FD1C3A}</a:tableStyleId>
              </a:tblPr>
              <a:tblGrid>
                <a:gridCol w="1753734">
                  <a:extLst>
                    <a:ext uri="{9D8B030D-6E8A-4147-A177-3AD203B41FA5}">
                      <a16:colId xmlns:a16="http://schemas.microsoft.com/office/drawing/2014/main" val="1725635213"/>
                    </a:ext>
                  </a:extLst>
                </a:gridCol>
                <a:gridCol w="2381386">
                  <a:extLst>
                    <a:ext uri="{9D8B030D-6E8A-4147-A177-3AD203B41FA5}">
                      <a16:colId xmlns:a16="http://schemas.microsoft.com/office/drawing/2014/main" val="901053740"/>
                    </a:ext>
                  </a:extLst>
                </a:gridCol>
                <a:gridCol w="2067560">
                  <a:extLst>
                    <a:ext uri="{9D8B030D-6E8A-4147-A177-3AD203B41FA5}">
                      <a16:colId xmlns:a16="http://schemas.microsoft.com/office/drawing/2014/main" val="2477338358"/>
                    </a:ext>
                  </a:extLst>
                </a:gridCol>
                <a:gridCol w="2067560">
                  <a:extLst>
                    <a:ext uri="{9D8B030D-6E8A-4147-A177-3AD203B41FA5}">
                      <a16:colId xmlns:a16="http://schemas.microsoft.com/office/drawing/2014/main" val="3003299911"/>
                    </a:ext>
                  </a:extLst>
                </a:gridCol>
                <a:gridCol w="2067560">
                  <a:extLst>
                    <a:ext uri="{9D8B030D-6E8A-4147-A177-3AD203B41FA5}">
                      <a16:colId xmlns:a16="http://schemas.microsoft.com/office/drawing/2014/main" val="2374635827"/>
                    </a:ext>
                  </a:extLst>
                </a:gridCol>
              </a:tblGrid>
              <a:tr h="411600">
                <a:tc>
                  <a:txBody>
                    <a:bodyPr/>
                    <a:lstStyle/>
                    <a:p>
                      <a:pPr algn="l"/>
                      <a:endParaRPr lang="es-MX" sz="2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r>
                        <a:rPr lang="es-MX" sz="2200" dirty="0">
                          <a:latin typeface="Calibri" panose="020F0502020204030204" pitchFamily="34" charset="0"/>
                          <a:ea typeface="Calibri" panose="020F0502020204030204" pitchFamily="34" charset="0"/>
                          <a:cs typeface="Calibri" panose="020F0502020204030204" pitchFamily="34" charset="0"/>
                        </a:rPr>
                        <a:t>INFRACCIÓN</a:t>
                      </a:r>
                    </a:p>
                  </a:txBody>
                  <a:tcPr/>
                </a:tc>
                <a:tc>
                  <a:txBody>
                    <a:bodyPr/>
                    <a:lstStyle/>
                    <a:p>
                      <a:pPr algn="l"/>
                      <a:endParaRPr lang="es-MX" sz="22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es-MX" sz="22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r>
                        <a:rPr lang="es-MX" sz="2200" dirty="0">
                          <a:latin typeface="Calibri" panose="020F0502020204030204" pitchFamily="34" charset="0"/>
                          <a:ea typeface="Calibri" panose="020F0502020204030204" pitchFamily="34" charset="0"/>
                          <a:cs typeface="Calibri" panose="020F0502020204030204" pitchFamily="34" charset="0"/>
                        </a:rPr>
                        <a:t>MULTA</a:t>
                      </a:r>
                    </a:p>
                  </a:txBody>
                  <a:tcPr/>
                </a:tc>
                <a:extLst>
                  <a:ext uri="{0D108BD9-81ED-4DB2-BD59-A6C34878D82A}">
                    <a16:rowId xmlns:a16="http://schemas.microsoft.com/office/drawing/2014/main" val="3949784216"/>
                  </a:ext>
                </a:extLst>
              </a:tr>
              <a:tr h="370840">
                <a:tc>
                  <a:txBody>
                    <a:bodyPr/>
                    <a:lstStyle/>
                    <a:p>
                      <a:pPr algn="l"/>
                      <a:r>
                        <a:rPr lang="es-MX" sz="2200" dirty="0">
                          <a:latin typeface="Calibri" panose="020F0502020204030204" pitchFamily="34" charset="0"/>
                          <a:ea typeface="Calibri" panose="020F0502020204030204" pitchFamily="34" charset="0"/>
                          <a:cs typeface="Calibri" panose="020F0502020204030204" pitchFamily="34" charset="0"/>
                        </a:rPr>
                        <a:t>ART 84-M</a:t>
                      </a:r>
                    </a:p>
                    <a:p>
                      <a:pPr algn="l"/>
                      <a:r>
                        <a:rPr lang="es-MX" sz="2200" dirty="0">
                          <a:latin typeface="Calibri" panose="020F0502020204030204" pitchFamily="34" charset="0"/>
                          <a:ea typeface="Calibri" panose="020F0502020204030204" pitchFamily="34" charset="0"/>
                          <a:cs typeface="Calibri" panose="020F0502020204030204" pitchFamily="34" charset="0"/>
                        </a:rPr>
                        <a:t>I</a:t>
                      </a:r>
                    </a:p>
                  </a:txBody>
                  <a:tcPr/>
                </a:tc>
                <a:tc>
                  <a:txBody>
                    <a:bodyPr/>
                    <a:lstStyle/>
                    <a:p>
                      <a:pPr marL="80963" indent="-80963" algn="l">
                        <a:buFont typeface="Arial" panose="020B0604020202020204" pitchFamily="34" charset="0"/>
                        <a:buChar char="•"/>
                      </a:pPr>
                      <a:r>
                        <a:rPr lang="es-MX" sz="2200" dirty="0">
                          <a:latin typeface="Calibri" panose="020F0502020204030204" pitchFamily="34" charset="0"/>
                          <a:ea typeface="Calibri" panose="020F0502020204030204" pitchFamily="34" charset="0"/>
                          <a:cs typeface="Calibri" panose="020F0502020204030204" pitchFamily="34" charset="0"/>
                        </a:rPr>
                        <a:t>NO OBTENER</a:t>
                      </a:r>
                    </a:p>
                    <a:p>
                      <a:pPr marL="80963" indent="-80963" algn="l">
                        <a:buFont typeface="Arial" panose="020B0604020202020204" pitchFamily="34" charset="0"/>
                        <a:buChar char="•"/>
                      </a:pPr>
                      <a:r>
                        <a:rPr lang="es-MX" sz="2200" dirty="0">
                          <a:latin typeface="Calibri" panose="020F0502020204030204" pitchFamily="34" charset="0"/>
                          <a:ea typeface="Calibri" panose="020F0502020204030204" pitchFamily="34" charset="0"/>
                          <a:cs typeface="Calibri" panose="020F0502020204030204" pitchFamily="34" charset="0"/>
                        </a:rPr>
                        <a:t>NO CONSERVAR</a:t>
                      </a:r>
                    </a:p>
                    <a:p>
                      <a:pPr marL="80963" indent="-80963" algn="l">
                        <a:buFont typeface="Arial" panose="020B0604020202020204" pitchFamily="34" charset="0"/>
                        <a:buChar char="•"/>
                      </a:pPr>
                      <a:r>
                        <a:rPr lang="es-MX" sz="2200" dirty="0">
                          <a:latin typeface="Calibri" panose="020F0502020204030204" pitchFamily="34" charset="0"/>
                          <a:ea typeface="Calibri" panose="020F0502020204030204" pitchFamily="34" charset="0"/>
                          <a:cs typeface="Calibri" panose="020F0502020204030204" pitchFamily="34" charset="0"/>
                        </a:rPr>
                        <a:t>NO PRESENTAR</a:t>
                      </a:r>
                    </a:p>
                  </a:txBody>
                  <a:tcPr/>
                </a:tc>
                <a:tc>
                  <a:txBody>
                    <a:bodyPr/>
                    <a:lstStyle/>
                    <a:p>
                      <a:pPr algn="l"/>
                      <a:r>
                        <a:rPr lang="es-MX" sz="2200" dirty="0">
                          <a:latin typeface="Calibri" panose="020F0502020204030204" pitchFamily="34" charset="0"/>
                          <a:ea typeface="Calibri" panose="020F0502020204030204" pitchFamily="34" charset="0"/>
                          <a:cs typeface="Calibri" panose="020F0502020204030204" pitchFamily="34" charset="0"/>
                        </a:rPr>
                        <a:t>INFORMACIÓN </a:t>
                      </a:r>
                      <a:r>
                        <a:rPr lang="es-MX" sz="2200" b="1" u="sng" dirty="0">
                          <a:latin typeface="Calibri" panose="020F0502020204030204" pitchFamily="34" charset="0"/>
                          <a:ea typeface="Calibri" panose="020F0502020204030204" pitchFamily="34" charset="0"/>
                          <a:cs typeface="Calibri" panose="020F0502020204030204" pitchFamily="34" charset="0"/>
                        </a:rPr>
                        <a:t>BC</a:t>
                      </a:r>
                      <a:endParaRPr lang="es-MX" sz="2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r>
                        <a:rPr lang="es-MX" sz="2200" dirty="0">
                          <a:latin typeface="Calibri" panose="020F0502020204030204" pitchFamily="34" charset="0"/>
                          <a:ea typeface="Calibri" panose="020F0502020204030204" pitchFamily="34" charset="0"/>
                          <a:cs typeface="Calibri" panose="020F0502020204030204" pitchFamily="34" charset="0"/>
                        </a:rPr>
                        <a:t>ART. 84-N</a:t>
                      </a:r>
                    </a:p>
                    <a:p>
                      <a:pPr algn="l"/>
                      <a:r>
                        <a:rPr lang="es-MX" sz="2200" dirty="0">
                          <a:latin typeface="Calibri" panose="020F0502020204030204" pitchFamily="34" charset="0"/>
                          <a:ea typeface="Calibri" panose="020F0502020204030204" pitchFamily="34" charset="0"/>
                          <a:cs typeface="Calibri" panose="020F0502020204030204" pitchFamily="34" charset="0"/>
                        </a:rPr>
                        <a:t>I</a:t>
                      </a:r>
                    </a:p>
                  </a:txBody>
                  <a:tcPr/>
                </a:tc>
                <a:tc>
                  <a:txBody>
                    <a:bodyPr/>
                    <a:lstStyle/>
                    <a:p>
                      <a:pPr algn="l"/>
                      <a:r>
                        <a:rPr lang="es-MX" sz="2200" dirty="0">
                          <a:latin typeface="Calibri" panose="020F0502020204030204" pitchFamily="34" charset="0"/>
                          <a:ea typeface="Calibri" panose="020F0502020204030204" pitchFamily="34" charset="0"/>
                          <a:cs typeface="Calibri" panose="020F0502020204030204" pitchFamily="34" charset="0"/>
                        </a:rPr>
                        <a:t>$1´500,000 A $2´000,000</a:t>
                      </a:r>
                    </a:p>
                  </a:txBody>
                  <a:tcPr/>
                </a:tc>
                <a:extLst>
                  <a:ext uri="{0D108BD9-81ED-4DB2-BD59-A6C34878D82A}">
                    <a16:rowId xmlns:a16="http://schemas.microsoft.com/office/drawing/2014/main" val="1778359085"/>
                  </a:ext>
                </a:extLst>
              </a:tr>
              <a:tr h="370840">
                <a:tc>
                  <a:txBody>
                    <a:bodyPr/>
                    <a:lstStyle/>
                    <a:p>
                      <a:pPr algn="l"/>
                      <a:r>
                        <a:rPr lang="es-MX" sz="2200" dirty="0">
                          <a:latin typeface="Calibri" panose="020F0502020204030204" pitchFamily="34" charset="0"/>
                          <a:ea typeface="Calibri" panose="020F0502020204030204" pitchFamily="34" charset="0"/>
                          <a:cs typeface="Calibri" panose="020F0502020204030204" pitchFamily="34" charset="0"/>
                        </a:rPr>
                        <a:t>ART. 84-M</a:t>
                      </a:r>
                    </a:p>
                    <a:p>
                      <a:pPr algn="l"/>
                      <a:r>
                        <a:rPr lang="es-MX" sz="2200" dirty="0">
                          <a:latin typeface="Calibri" panose="020F0502020204030204" pitchFamily="34" charset="0"/>
                          <a:ea typeface="Calibri" panose="020F0502020204030204" pitchFamily="34" charset="0"/>
                          <a:cs typeface="Calibri" panose="020F0502020204030204" pitchFamily="34" charset="0"/>
                        </a:rPr>
                        <a:t>II</a:t>
                      </a:r>
                    </a:p>
                  </a:txBody>
                  <a:tcPr/>
                </a:tc>
                <a:tc>
                  <a:txBody>
                    <a:bodyPr/>
                    <a:lstStyle/>
                    <a:p>
                      <a:pPr marL="80963" indent="-80963" algn="l">
                        <a:buFont typeface="Arial" panose="020B0604020202020204" pitchFamily="34" charset="0"/>
                        <a:buChar char="•"/>
                      </a:pPr>
                      <a:r>
                        <a:rPr lang="es-MX" sz="2200" dirty="0">
                          <a:latin typeface="Calibri" panose="020F0502020204030204" pitchFamily="34" charset="0"/>
                          <a:ea typeface="Calibri" panose="020F0502020204030204" pitchFamily="34" charset="0"/>
                          <a:cs typeface="Calibri" panose="020F0502020204030204" pitchFamily="34" charset="0"/>
                        </a:rPr>
                        <a:t>NO MANTENER ACTUALIZADA LA INFORMACIÓN DEL </a:t>
                      </a:r>
                      <a:r>
                        <a:rPr lang="es-MX" sz="2200" b="1" u="sng" dirty="0">
                          <a:latin typeface="Calibri" panose="020F0502020204030204" pitchFamily="34" charset="0"/>
                          <a:ea typeface="Calibri" panose="020F0502020204030204" pitchFamily="34" charset="0"/>
                          <a:cs typeface="Calibri" panose="020F0502020204030204" pitchFamily="34" charset="0"/>
                        </a:rPr>
                        <a:t>BC</a:t>
                      </a:r>
                      <a:endParaRPr lang="es-MX" sz="2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es-MX" sz="22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200" dirty="0">
                          <a:latin typeface="Calibri" panose="020F0502020204030204" pitchFamily="34" charset="0"/>
                          <a:ea typeface="Calibri" panose="020F0502020204030204" pitchFamily="34" charset="0"/>
                          <a:cs typeface="Calibri" panose="020F0502020204030204" pitchFamily="34" charset="0"/>
                        </a:rPr>
                        <a:t>ART. 84-N</a:t>
                      </a:r>
                    </a:p>
                    <a:p>
                      <a:pPr algn="l"/>
                      <a:r>
                        <a:rPr lang="es-MX" sz="2200" dirty="0">
                          <a:latin typeface="Calibri" panose="020F0502020204030204" pitchFamily="34" charset="0"/>
                          <a:ea typeface="Calibri" panose="020F0502020204030204" pitchFamily="34" charset="0"/>
                          <a:cs typeface="Calibri" panose="020F0502020204030204" pitchFamily="34" charset="0"/>
                        </a:rPr>
                        <a:t>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200" dirty="0">
                          <a:latin typeface="Calibri" panose="020F0502020204030204" pitchFamily="34" charset="0"/>
                          <a:ea typeface="Calibri" panose="020F0502020204030204" pitchFamily="34" charset="0"/>
                          <a:cs typeface="Calibri" panose="020F0502020204030204" pitchFamily="34" charset="0"/>
                        </a:rPr>
                        <a:t>$800,000 A $1´000,000</a:t>
                      </a:r>
                    </a:p>
                    <a:p>
                      <a:pPr algn="l"/>
                      <a:endParaRPr lang="es-MX" sz="2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0133407"/>
                  </a:ext>
                </a:extLst>
              </a:tr>
              <a:tr h="370840">
                <a:tc>
                  <a:txBody>
                    <a:bodyPr/>
                    <a:lstStyle/>
                    <a:p>
                      <a:pPr algn="l"/>
                      <a:r>
                        <a:rPr lang="es-MX" sz="2200" dirty="0">
                          <a:latin typeface="Calibri" panose="020F0502020204030204" pitchFamily="34" charset="0"/>
                          <a:ea typeface="Calibri" panose="020F0502020204030204" pitchFamily="34" charset="0"/>
                          <a:cs typeface="Calibri" panose="020F0502020204030204" pitchFamily="34" charset="0"/>
                        </a:rPr>
                        <a:t>ART. 84-M</a:t>
                      </a:r>
                    </a:p>
                    <a:p>
                      <a:pPr algn="l"/>
                      <a:r>
                        <a:rPr lang="es-MX" sz="2200" dirty="0">
                          <a:latin typeface="Calibri" panose="020F0502020204030204" pitchFamily="34" charset="0"/>
                          <a:ea typeface="Calibri" panose="020F0502020204030204" pitchFamily="34" charset="0"/>
                          <a:cs typeface="Calibri" panose="020F0502020204030204" pitchFamily="34" charset="0"/>
                        </a:rPr>
                        <a:t>III</a:t>
                      </a:r>
                    </a:p>
                  </a:txBody>
                  <a:tcPr/>
                </a:tc>
                <a:tc>
                  <a:txBody>
                    <a:bodyPr/>
                    <a:lstStyle/>
                    <a:p>
                      <a:pPr marL="80963" indent="-80963" algn="l">
                        <a:buFont typeface="Arial" panose="020B0604020202020204" pitchFamily="34" charset="0"/>
                        <a:buChar char="•"/>
                      </a:pPr>
                      <a:r>
                        <a:rPr lang="es-MX" sz="2200" dirty="0">
                          <a:latin typeface="Calibri" panose="020F0502020204030204" pitchFamily="34" charset="0"/>
                          <a:ea typeface="Calibri" panose="020F0502020204030204" pitchFamily="34" charset="0"/>
                          <a:cs typeface="Calibri" panose="020F0502020204030204" pitchFamily="34" charset="0"/>
                        </a:rPr>
                        <a:t>PRESENTAR INFORMACIÓN INCOMPLETA, INEXACTA O CON ERRORES</a:t>
                      </a:r>
                    </a:p>
                  </a:txBody>
                  <a:tcPr/>
                </a:tc>
                <a:tc>
                  <a:txBody>
                    <a:bodyPr/>
                    <a:lstStyle/>
                    <a:p>
                      <a:pPr algn="l"/>
                      <a:endParaRPr lang="es-MX" sz="22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200" dirty="0">
                          <a:latin typeface="Calibri" panose="020F0502020204030204" pitchFamily="34" charset="0"/>
                          <a:ea typeface="Calibri" panose="020F0502020204030204" pitchFamily="34" charset="0"/>
                          <a:cs typeface="Calibri" panose="020F0502020204030204" pitchFamily="34" charset="0"/>
                        </a:rPr>
                        <a:t>ART. 84-N</a:t>
                      </a:r>
                    </a:p>
                    <a:p>
                      <a:pPr algn="l"/>
                      <a:r>
                        <a:rPr lang="es-MX" sz="2200" dirty="0">
                          <a:latin typeface="Calibri" panose="020F0502020204030204" pitchFamily="34" charset="0"/>
                          <a:ea typeface="Calibri" panose="020F0502020204030204" pitchFamily="34" charset="0"/>
                          <a:cs typeface="Calibri" panose="020F0502020204030204" pitchFamily="34" charset="0"/>
                        </a:rPr>
                        <a:t>III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200" dirty="0">
                          <a:latin typeface="Calibri" panose="020F0502020204030204" pitchFamily="34" charset="0"/>
                          <a:ea typeface="Calibri" panose="020F0502020204030204" pitchFamily="34" charset="0"/>
                          <a:cs typeface="Calibri" panose="020F0502020204030204" pitchFamily="34" charset="0"/>
                        </a:rPr>
                        <a:t>$500,000 A $800,000</a:t>
                      </a:r>
                    </a:p>
                    <a:p>
                      <a:pPr algn="l"/>
                      <a:endParaRPr lang="es-MX" sz="2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72782888"/>
                  </a:ext>
                </a:extLst>
              </a:tr>
            </a:tbl>
          </a:graphicData>
        </a:graphic>
      </p:graphicFrame>
      <p:sp>
        <p:nvSpPr>
          <p:cNvPr id="5" name="Marcador de número de diapositiva 5">
            <a:extLst>
              <a:ext uri="{FF2B5EF4-FFF2-40B4-BE49-F238E27FC236}">
                <a16:creationId xmlns:a16="http://schemas.microsoft.com/office/drawing/2014/main" id="{E2257FC0-8608-CF37-2DFD-6D26CEFEA4A9}"/>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31</a:t>
            </a:fld>
            <a:endParaRPr lang="es-MX">
              <a:solidFill>
                <a:schemeClr val="tx1"/>
              </a:solidFill>
            </a:endParaRPr>
          </a:p>
        </p:txBody>
      </p:sp>
    </p:spTree>
    <p:extLst>
      <p:ext uri="{BB962C8B-B14F-4D97-AF65-F5344CB8AC3E}">
        <p14:creationId xmlns:p14="http://schemas.microsoft.com/office/powerpoint/2010/main" val="3592057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C6B61C-8CFC-42EF-956C-2E37E921DD91}"/>
              </a:ext>
            </a:extLst>
          </p:cNvPr>
          <p:cNvSpPr txBox="1">
            <a:spLocks/>
          </p:cNvSpPr>
          <p:nvPr/>
        </p:nvSpPr>
        <p:spPr>
          <a:xfrm>
            <a:off x="2047308" y="2430294"/>
            <a:ext cx="7681913" cy="1523495"/>
          </a:xfrm>
          <a:prstGeom prst="rect">
            <a:avLst/>
          </a:prstGeom>
        </p:spPr>
        <p:txBody>
          <a:bodyPr vert="horz" wrap="square" lIns="0" tIns="0" rIns="0" bIns="0" rtlCol="0" anchor="t">
            <a:noAutofit/>
          </a:bodyPr>
          <a:lstStyle/>
          <a:p>
            <a:pPr algn="ctr">
              <a:lnSpc>
                <a:spcPct val="90000"/>
              </a:lnSpc>
              <a:defRPr/>
            </a:pPr>
            <a:r>
              <a:rPr lang="es-ES_tradnl" sz="4000" b="1" spc="-150" noProof="1">
                <a:ln w="3175">
                  <a:noFill/>
                </a:ln>
                <a:solidFill>
                  <a:srgbClr val="FF0000"/>
                </a:solidFill>
                <a:effectLst>
                  <a:outerShdw blurRad="50800" dist="38100" dir="2700000" algn="tl">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REGLAS 2023</a:t>
            </a:r>
          </a:p>
        </p:txBody>
      </p:sp>
      <p:sp>
        <p:nvSpPr>
          <p:cNvPr id="3" name="Marcador de número de diapositiva 5">
            <a:extLst>
              <a:ext uri="{FF2B5EF4-FFF2-40B4-BE49-F238E27FC236}">
                <a16:creationId xmlns:a16="http://schemas.microsoft.com/office/drawing/2014/main" id="{79153ED9-7159-F9ED-24AB-C776FDCFB81F}"/>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32</a:t>
            </a:fld>
            <a:endParaRPr lang="es-MX">
              <a:solidFill>
                <a:schemeClr val="tx1"/>
              </a:solidFill>
            </a:endParaRPr>
          </a:p>
        </p:txBody>
      </p:sp>
    </p:spTree>
    <p:extLst>
      <p:ext uri="{BB962C8B-B14F-4D97-AF65-F5344CB8AC3E}">
        <p14:creationId xmlns:p14="http://schemas.microsoft.com/office/powerpoint/2010/main" val="3758143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883444" y="2413743"/>
            <a:ext cx="10515600" cy="26544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REGLA ADICIONADA EN LA PRIMERA MODIFICACIÓN DE LA RMF 2022        (DOF 18-II-2022).</a:t>
            </a:r>
          </a:p>
          <a:p>
            <a:r>
              <a:rPr lang="es-MX" sz="2500" dirty="0">
                <a:latin typeface="Calibri" panose="020F0502020204030204" pitchFamily="34" charset="0"/>
                <a:ea typeface="Calibri" panose="020F0502020204030204" pitchFamily="34" charset="0"/>
                <a:cs typeface="Calibri" panose="020F0502020204030204" pitchFamily="34" charset="0"/>
              </a:rPr>
              <a:t>CONTRIBUYENTES CON ADEUDOS FISCALES PODRÁN REALIZAR PAGOS A CUENTA DE LOS MISMOS.</a:t>
            </a:r>
          </a:p>
          <a:p>
            <a:r>
              <a:rPr lang="es-MX" sz="2500" dirty="0">
                <a:latin typeface="Calibri" panose="020F0502020204030204" pitchFamily="34" charset="0"/>
                <a:ea typeface="Calibri" panose="020F0502020204030204" pitchFamily="34" charset="0"/>
                <a:cs typeface="Calibri" panose="020F0502020204030204" pitchFamily="34" charset="0"/>
              </a:rPr>
              <a:t>PODRÁN ELEGIR EL TIPO DE CONTRIBUCIÓN O APROVECHAMIENTO POR EL CUAL DESEAN REALIZAR EL PAGO.</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9382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2.1.51 	OPCIÓN PARA REALIZAR PAGOS A CUENTA, POR PERIODO O POR EJERCICIO DE ADEUDOS FISCALES</a:t>
            </a:r>
          </a:p>
        </p:txBody>
      </p:sp>
      <p:pic>
        <p:nvPicPr>
          <p:cNvPr id="12290" name="Picture 2" descr="Pagos en parcialidades de contribuciones de ISR para personas físicas - Soy  Conta">
            <a:extLst>
              <a:ext uri="{FF2B5EF4-FFF2-40B4-BE49-F238E27FC236}">
                <a16:creationId xmlns:a16="http://schemas.microsoft.com/office/drawing/2014/main" id="{64182A76-0AC3-903F-8B7C-00D20C992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893" y="4575003"/>
            <a:ext cx="3140907" cy="115533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C817A499-4BA1-3AFE-CE8F-02F1EFC552EE}"/>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33</a:t>
            </a:fld>
            <a:endParaRPr lang="es-MX">
              <a:solidFill>
                <a:schemeClr val="tx1"/>
              </a:solidFill>
            </a:endParaRPr>
          </a:p>
        </p:txBody>
      </p:sp>
    </p:spTree>
    <p:extLst>
      <p:ext uri="{BB962C8B-B14F-4D97-AF65-F5344CB8AC3E}">
        <p14:creationId xmlns:p14="http://schemas.microsoft.com/office/powerpoint/2010/main" val="2346837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725659" y="2282997"/>
            <a:ext cx="10515600" cy="26544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EL PAGO SE APLICARÁ EN EL ORDEN QUE SEÑALA EL ARTÍCULO 20 DEL CFF:</a:t>
            </a:r>
          </a:p>
          <a:p>
            <a:pPr lvl="1">
              <a:buFont typeface="Courier New" panose="02070309020205020404" pitchFamily="49" charset="0"/>
              <a:buChar char="o"/>
            </a:pPr>
            <a:r>
              <a:rPr lang="es-MX" sz="2500" dirty="0">
                <a:latin typeface="Calibri" panose="020F0502020204030204" pitchFamily="34" charset="0"/>
                <a:ea typeface="Calibri" panose="020F0502020204030204" pitchFamily="34" charset="0"/>
                <a:cs typeface="Calibri" panose="020F0502020204030204" pitchFamily="34" charset="0"/>
              </a:rPr>
              <a:t>CRÉDITOS MÁS ANTIGUOS</a:t>
            </a:r>
          </a:p>
          <a:p>
            <a:pPr lvl="1">
              <a:buFont typeface="Courier New" panose="02070309020205020404" pitchFamily="49" charset="0"/>
              <a:buChar char="o"/>
            </a:pPr>
            <a:r>
              <a:rPr lang="es-MX" sz="2500" dirty="0">
                <a:latin typeface="Calibri" panose="020F0502020204030204" pitchFamily="34" charset="0"/>
                <a:ea typeface="Calibri" panose="020F0502020204030204" pitchFamily="34" charset="0"/>
                <a:cs typeface="Calibri" panose="020F0502020204030204" pitchFamily="34" charset="0"/>
              </a:rPr>
              <a:t>ANTES DEL ADEUDO PRINCIPAL</a:t>
            </a:r>
          </a:p>
          <a:p>
            <a:pPr lvl="2">
              <a:buFont typeface="Wingdings" panose="05000000000000000000" pitchFamily="2" charset="2"/>
              <a:buChar char="§"/>
            </a:pPr>
            <a:r>
              <a:rPr lang="es-MX" sz="2500" dirty="0">
                <a:latin typeface="Calibri" panose="020F0502020204030204" pitchFamily="34" charset="0"/>
                <a:ea typeface="Calibri" panose="020F0502020204030204" pitchFamily="34" charset="0"/>
                <a:cs typeface="Calibri" panose="020F0502020204030204" pitchFamily="34" charset="0"/>
              </a:rPr>
              <a:t>GASTOS DE EJECUCIÓN</a:t>
            </a:r>
          </a:p>
          <a:p>
            <a:pPr lvl="2">
              <a:buFont typeface="Wingdings" panose="05000000000000000000" pitchFamily="2" charset="2"/>
              <a:buChar char="§"/>
            </a:pPr>
            <a:r>
              <a:rPr lang="es-MX" sz="2500" dirty="0">
                <a:latin typeface="Calibri" panose="020F0502020204030204" pitchFamily="34" charset="0"/>
                <a:ea typeface="Calibri" panose="020F0502020204030204" pitchFamily="34" charset="0"/>
                <a:cs typeface="Calibri" panose="020F0502020204030204" pitchFamily="34" charset="0"/>
              </a:rPr>
              <a:t>RECARGOS</a:t>
            </a:r>
          </a:p>
          <a:p>
            <a:pPr lvl="2">
              <a:buFont typeface="Wingdings" panose="05000000000000000000" pitchFamily="2" charset="2"/>
              <a:buChar char="§"/>
            </a:pPr>
            <a:r>
              <a:rPr lang="es-MX" sz="2500" dirty="0">
                <a:latin typeface="Calibri" panose="020F0502020204030204" pitchFamily="34" charset="0"/>
                <a:ea typeface="Calibri" panose="020F0502020204030204" pitchFamily="34" charset="0"/>
                <a:cs typeface="Calibri" panose="020F0502020204030204" pitchFamily="34" charset="0"/>
              </a:rPr>
              <a:t>MULTAS</a:t>
            </a:r>
          </a:p>
          <a:p>
            <a:pPr lvl="2">
              <a:buFont typeface="Wingdings" panose="05000000000000000000" pitchFamily="2" charset="2"/>
              <a:buChar char="§"/>
            </a:pPr>
            <a:r>
              <a:rPr lang="es-MX" sz="2500" dirty="0">
                <a:latin typeface="Calibri" panose="020F0502020204030204" pitchFamily="34" charset="0"/>
                <a:ea typeface="Calibri" panose="020F0502020204030204" pitchFamily="34" charset="0"/>
                <a:cs typeface="Calibri" panose="020F0502020204030204" pitchFamily="34" charset="0"/>
              </a:rPr>
              <a:t>INDEMNIZACIÓN CHEQUE SIN FONDOS</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680415" y="9034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2.1.51 	OPCIÓN PARA REALIZAR PAGOS A CUENTA, POR PERIODO O POR EJERCICIO DE ADEUDOS FISCALES</a:t>
            </a:r>
          </a:p>
        </p:txBody>
      </p:sp>
      <p:pic>
        <p:nvPicPr>
          <p:cNvPr id="3" name="Picture 2" descr="Pagos en parcialidades de contribuciones de ISR para personas físicas - Soy  Conta">
            <a:extLst>
              <a:ext uri="{FF2B5EF4-FFF2-40B4-BE49-F238E27FC236}">
                <a16:creationId xmlns:a16="http://schemas.microsoft.com/office/drawing/2014/main" id="{63A463F3-74AC-8CB9-DF8E-94192E325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893" y="4575003"/>
            <a:ext cx="3140907" cy="115533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4763D053-9C02-18EF-9E77-955AEC58A09F}"/>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34</a:t>
            </a:fld>
            <a:endParaRPr lang="es-MX">
              <a:solidFill>
                <a:schemeClr val="tx1"/>
              </a:solidFill>
            </a:endParaRPr>
          </a:p>
        </p:txBody>
      </p:sp>
    </p:spTree>
    <p:extLst>
      <p:ext uri="{BB962C8B-B14F-4D97-AF65-F5344CB8AC3E}">
        <p14:creationId xmlns:p14="http://schemas.microsoft.com/office/powerpoint/2010/main" val="929875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os en parcialidades de contribuciones de ISR para personas físicas - Soy  Conta">
            <a:extLst>
              <a:ext uri="{FF2B5EF4-FFF2-40B4-BE49-F238E27FC236}">
                <a16:creationId xmlns:a16="http://schemas.microsoft.com/office/drawing/2014/main" id="{73793F3E-A1BA-112D-79BF-84DAA4A64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893" y="4575003"/>
            <a:ext cx="3140907" cy="115533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581941" y="2282997"/>
            <a:ext cx="10515600" cy="26544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300" dirty="0">
                <a:latin typeface="Calibri" panose="020F0502020204030204" pitchFamily="34" charset="0"/>
                <a:ea typeface="Calibri" panose="020F0502020204030204" pitchFamily="34" charset="0"/>
                <a:cs typeface="Calibri" panose="020F0502020204030204" pitchFamily="34" charset="0"/>
              </a:rPr>
              <a:t>SE PODRÁ SOLICITAR </a:t>
            </a:r>
            <a:r>
              <a:rPr lang="es-MX" sz="2300" u="sng" dirty="0">
                <a:latin typeface="Calibri" panose="020F0502020204030204" pitchFamily="34" charset="0"/>
                <a:ea typeface="Calibri" panose="020F0502020204030204" pitchFamily="34" charset="0"/>
                <a:cs typeface="Calibri" panose="020F0502020204030204" pitchFamily="34" charset="0"/>
              </a:rPr>
              <a:t>CONJUNTAMENTE</a:t>
            </a:r>
            <a:r>
              <a:rPr lang="es-MX" sz="2300" dirty="0">
                <a:latin typeface="Calibri" panose="020F0502020204030204" pitchFamily="34" charset="0"/>
                <a:ea typeface="Calibri" panose="020F0502020204030204" pitchFamily="34" charset="0"/>
                <a:cs typeface="Calibri" panose="020F0502020204030204" pitchFamily="34" charset="0"/>
              </a:rPr>
              <a:t> LA APLICACIÓN DE ALGUNA DE LAS FACILIDADES PREVISTAS EN EL CFF… SIEMPRE Y CUANDO EL PAGO A CUENTA CUBRA LA TOTALIDAD DEL PERÍODO O EJERCICIO.</a:t>
            </a:r>
          </a:p>
          <a:p>
            <a:r>
              <a:rPr lang="es-MX" sz="2300" dirty="0">
                <a:latin typeface="Calibri" panose="020F0502020204030204" pitchFamily="34" charset="0"/>
                <a:ea typeface="Calibri" panose="020F0502020204030204" pitchFamily="34" charset="0"/>
                <a:cs typeface="Calibri" panose="020F0502020204030204" pitchFamily="34" charset="0"/>
              </a:rPr>
              <a:t>FICHA DE TRÁMITE 317/CFF “SOLICITUD DE LÍNEA DE CAPTURA PARA PAGOS A CUENTA, POR PERÍODO O POR EJERCICIO DE CRÉDITOS DETERMINADOS PENDIENTES DE PAGO”.</a:t>
            </a:r>
          </a:p>
          <a:p>
            <a:r>
              <a:rPr lang="es-MX" sz="2300" dirty="0">
                <a:latin typeface="Calibri" panose="020F0502020204030204" pitchFamily="34" charset="0"/>
                <a:ea typeface="Calibri" panose="020F0502020204030204" pitchFamily="34" charset="0"/>
                <a:cs typeface="Calibri" panose="020F0502020204030204" pitchFamily="34" charset="0"/>
              </a:rPr>
              <a:t>EL PAGO QUE SE REALICE NO LIMITA AL SAT A INICIAR O CONTINUAR CON EL </a:t>
            </a:r>
            <a:r>
              <a:rPr lang="es-MX" sz="2300" b="1" dirty="0">
                <a:latin typeface="Calibri" panose="020F0502020204030204" pitchFamily="34" charset="0"/>
                <a:ea typeface="Calibri" panose="020F0502020204030204" pitchFamily="34" charset="0"/>
                <a:cs typeface="Calibri" panose="020F0502020204030204" pitchFamily="34" charset="0"/>
              </a:rPr>
              <a:t>PAE</a:t>
            </a:r>
            <a:r>
              <a:rPr lang="es-MX" sz="2300" dirty="0">
                <a:latin typeface="Calibri" panose="020F0502020204030204" pitchFamily="34" charset="0"/>
                <a:ea typeface="Calibri" panose="020F0502020204030204" pitchFamily="34" charset="0"/>
                <a:cs typeface="Calibri" panose="020F0502020204030204" pitchFamily="34" charset="0"/>
              </a:rPr>
              <a:t> RESPECTO DE LOS DEMÁS CRÉDITOS INSOLUTOS.</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581941" y="9574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2.1.51 	OPCIÓN PARA REALIZAR PAGOS A CUENTA, POR PERIODO O POR EJERCICIO DE ADEUDOS FISCALES</a:t>
            </a:r>
          </a:p>
        </p:txBody>
      </p:sp>
      <p:sp>
        <p:nvSpPr>
          <p:cNvPr id="2" name="Marcador de número de diapositiva 5">
            <a:extLst>
              <a:ext uri="{FF2B5EF4-FFF2-40B4-BE49-F238E27FC236}">
                <a16:creationId xmlns:a16="http://schemas.microsoft.com/office/drawing/2014/main" id="{BA018568-B4F8-9F35-7290-922E2A15F19A}"/>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35</a:t>
            </a:fld>
            <a:endParaRPr lang="es-MX">
              <a:solidFill>
                <a:schemeClr val="tx1"/>
              </a:solidFill>
            </a:endParaRPr>
          </a:p>
        </p:txBody>
      </p:sp>
    </p:spTree>
    <p:extLst>
      <p:ext uri="{BB962C8B-B14F-4D97-AF65-F5344CB8AC3E}">
        <p14:creationId xmlns:p14="http://schemas.microsoft.com/office/powerpoint/2010/main" val="573054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n nueva credencial del INE podrías elegir no mostrar tu género •  Actualidad • Forbes México">
            <a:extLst>
              <a:ext uri="{FF2B5EF4-FFF2-40B4-BE49-F238E27FC236}">
                <a16:creationId xmlns:a16="http://schemas.microsoft.com/office/drawing/2014/main" id="{1F3DEDE5-14CE-37CB-4C11-3A2EAD9828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7403" y="1160637"/>
            <a:ext cx="1816139" cy="102157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asaporte mexicano - Wikipedia, la enciclopedia libre">
            <a:extLst>
              <a:ext uri="{FF2B5EF4-FFF2-40B4-BE49-F238E27FC236}">
                <a16:creationId xmlns:a16="http://schemas.microsoft.com/office/drawing/2014/main" id="{8B45E12F-F4A3-BF8E-6BEB-BEA2288D79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3927" y="3788041"/>
            <a:ext cx="803089" cy="115799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7950421F-6097-23D6-CF6A-B99444564729}"/>
              </a:ext>
            </a:extLst>
          </p:cNvPr>
          <p:cNvPicPr>
            <a:picLocks noChangeAspect="1"/>
          </p:cNvPicPr>
          <p:nvPr/>
        </p:nvPicPr>
        <p:blipFill>
          <a:blip r:embed="rId4"/>
          <a:stretch>
            <a:fillRect/>
          </a:stretch>
        </p:blipFill>
        <p:spPr>
          <a:xfrm>
            <a:off x="1530392" y="2494827"/>
            <a:ext cx="1510160" cy="1021578"/>
          </a:xfrm>
          <a:prstGeom prst="rect">
            <a:avLst/>
          </a:prstGeom>
        </p:spPr>
      </p:pic>
      <p:sp>
        <p:nvSpPr>
          <p:cNvPr id="4" name="CuadroTexto 3">
            <a:extLst>
              <a:ext uri="{FF2B5EF4-FFF2-40B4-BE49-F238E27FC236}">
                <a16:creationId xmlns:a16="http://schemas.microsoft.com/office/drawing/2014/main" id="{1863E8C2-C87D-ECBF-7867-6C7191A5AA28}"/>
              </a:ext>
            </a:extLst>
          </p:cNvPr>
          <p:cNvSpPr txBox="1"/>
          <p:nvPr/>
        </p:nvSpPr>
        <p:spPr>
          <a:xfrm>
            <a:off x="4431324" y="3199688"/>
            <a:ext cx="2321169" cy="861774"/>
          </a:xfrm>
          <a:prstGeom prst="rect">
            <a:avLst/>
          </a:prstGeom>
          <a:noFill/>
        </p:spPr>
        <p:txBody>
          <a:bodyPr wrap="square" rtlCol="0">
            <a:spAutoFit/>
          </a:bodyPr>
          <a:lstStyle/>
          <a:p>
            <a:r>
              <a:rPr lang="es-MX" sz="2500" dirty="0"/>
              <a:t>VENCIDOS EN 2020/2021</a:t>
            </a:r>
          </a:p>
        </p:txBody>
      </p:sp>
      <p:sp>
        <p:nvSpPr>
          <p:cNvPr id="5" name="Cerrar llave 4">
            <a:extLst>
              <a:ext uri="{FF2B5EF4-FFF2-40B4-BE49-F238E27FC236}">
                <a16:creationId xmlns:a16="http://schemas.microsoft.com/office/drawing/2014/main" id="{44148E4D-C131-76E8-5C54-0B865EEDDCC2}"/>
              </a:ext>
            </a:extLst>
          </p:cNvPr>
          <p:cNvSpPr/>
          <p:nvPr/>
        </p:nvSpPr>
        <p:spPr>
          <a:xfrm>
            <a:off x="3601329" y="818147"/>
            <a:ext cx="506437" cy="56248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CuadroTexto 7">
            <a:extLst>
              <a:ext uri="{FF2B5EF4-FFF2-40B4-BE49-F238E27FC236}">
                <a16:creationId xmlns:a16="http://schemas.microsoft.com/office/drawing/2014/main" id="{5136B306-FBD6-9FDD-C0AF-73FA0678362A}"/>
              </a:ext>
            </a:extLst>
          </p:cNvPr>
          <p:cNvSpPr txBox="1"/>
          <p:nvPr/>
        </p:nvSpPr>
        <p:spPr>
          <a:xfrm>
            <a:off x="9064283" y="2091531"/>
            <a:ext cx="2321169" cy="3170099"/>
          </a:xfrm>
          <a:prstGeom prst="rect">
            <a:avLst/>
          </a:prstGeom>
          <a:noFill/>
        </p:spPr>
        <p:txBody>
          <a:bodyPr wrap="square" rtlCol="0">
            <a:spAutoFit/>
          </a:bodyPr>
          <a:lstStyle/>
          <a:p>
            <a:r>
              <a:rPr lang="es-MX" sz="2500" dirty="0"/>
              <a:t>VÁLIDAS PARA REALIZAR TRÁMITES ANTE EL SAT POR EL 2021 Y EL PRIMER SEMESTRE DE 2022.</a:t>
            </a:r>
          </a:p>
        </p:txBody>
      </p:sp>
      <p:pic>
        <p:nvPicPr>
          <p:cNvPr id="13320" name="Picture 8" descr="Marca De Verificación O Garrapatas Icono En Círculo Verde Ilustraciones  Svg, Vectoriales, Clip Art Vectorizado Libre De Derechos. Image 31219780.">
            <a:extLst>
              <a:ext uri="{FF2B5EF4-FFF2-40B4-BE49-F238E27FC236}">
                <a16:creationId xmlns:a16="http://schemas.microsoft.com/office/drawing/2014/main" id="{1B20B739-CFC3-621B-6497-44AEE0019E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2447" y="2840727"/>
            <a:ext cx="1323682" cy="132368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49FEA78-61D4-EB68-079F-CA6B38CEC3B9}"/>
              </a:ext>
            </a:extLst>
          </p:cNvPr>
          <p:cNvSpPr txBox="1">
            <a:spLocks/>
          </p:cNvSpPr>
          <p:nvPr/>
        </p:nvSpPr>
        <p:spPr>
          <a:xfrm>
            <a:off x="2687016" y="-226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225" indent="-1800225"/>
            <a:r>
              <a:rPr lang="es-MX" sz="2300" dirty="0">
                <a:latin typeface="+mn-lt"/>
              </a:rPr>
              <a:t>R. 2.1.51 	IDENTIFICACIONES OFICIALES ANTE EL SAT (RMF 2022)</a:t>
            </a:r>
          </a:p>
        </p:txBody>
      </p:sp>
      <p:sp>
        <p:nvSpPr>
          <p:cNvPr id="6" name="Rectángulo 5">
            <a:extLst>
              <a:ext uri="{FF2B5EF4-FFF2-40B4-BE49-F238E27FC236}">
                <a16:creationId xmlns:a16="http://schemas.microsoft.com/office/drawing/2014/main" id="{B14D2689-15FB-D3D5-562B-093C5AA8BC5A}"/>
              </a:ext>
            </a:extLst>
          </p:cNvPr>
          <p:cNvSpPr/>
          <p:nvPr/>
        </p:nvSpPr>
        <p:spPr>
          <a:xfrm rot="19915762">
            <a:off x="2051751" y="2253352"/>
            <a:ext cx="6344109" cy="1631216"/>
          </a:xfrm>
          <a:prstGeom prst="rect">
            <a:avLst/>
          </a:prstGeom>
          <a:noFill/>
        </p:spPr>
        <p:txBody>
          <a:bodyPr wrap="none" lIns="91440" tIns="45720" rIns="91440" bIns="45720">
            <a:spAutoFit/>
          </a:bodyPr>
          <a:lstStyle/>
          <a:p>
            <a:pPr algn="ctr"/>
            <a:r>
              <a:rPr lang="es-ES" sz="10000" b="1" cap="none" spc="0" dirty="0">
                <a:ln w="22225">
                  <a:solidFill>
                    <a:srgbClr val="FF0000"/>
                  </a:solidFill>
                  <a:prstDash val="solid"/>
                </a:ln>
                <a:solidFill>
                  <a:srgbClr val="FF0000"/>
                </a:solidFill>
                <a:effectLst/>
              </a:rPr>
              <a:t>DEROGADA</a:t>
            </a:r>
          </a:p>
        </p:txBody>
      </p:sp>
      <p:sp>
        <p:nvSpPr>
          <p:cNvPr id="7" name="Marcador de número de diapositiva 5">
            <a:extLst>
              <a:ext uri="{FF2B5EF4-FFF2-40B4-BE49-F238E27FC236}">
                <a16:creationId xmlns:a16="http://schemas.microsoft.com/office/drawing/2014/main" id="{34DB0208-F783-891D-EED7-52E19D6B6912}"/>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36</a:t>
            </a:fld>
            <a:endParaRPr lang="es-MX">
              <a:solidFill>
                <a:schemeClr val="tx1"/>
              </a:solidFill>
            </a:endParaRPr>
          </a:p>
        </p:txBody>
      </p:sp>
    </p:spTree>
    <p:extLst>
      <p:ext uri="{BB962C8B-B14F-4D97-AF65-F5344CB8AC3E}">
        <p14:creationId xmlns:p14="http://schemas.microsoft.com/office/powerpoint/2010/main" val="3149045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689171" y="2125177"/>
            <a:ext cx="10515600" cy="26544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CLÁUSULA GENERAL ANTIABUSO.</a:t>
            </a:r>
          </a:p>
          <a:p>
            <a:r>
              <a:rPr lang="es-MX" sz="2500" dirty="0">
                <a:latin typeface="Calibri" panose="020F0502020204030204" pitchFamily="34" charset="0"/>
                <a:ea typeface="Calibri" panose="020F0502020204030204" pitchFamily="34" charset="0"/>
                <a:cs typeface="Calibri" panose="020F0502020204030204" pitchFamily="34" charset="0"/>
              </a:rPr>
              <a:t>VIGENTE A PARTIR DE ENERO 2022.</a:t>
            </a:r>
          </a:p>
          <a:p>
            <a:r>
              <a:rPr lang="es-MX" sz="2500" dirty="0">
                <a:latin typeface="Calibri" panose="020F0502020204030204" pitchFamily="34" charset="0"/>
                <a:ea typeface="Calibri" panose="020F0502020204030204" pitchFamily="34" charset="0"/>
                <a:cs typeface="Calibri" panose="020F0502020204030204" pitchFamily="34" charset="0"/>
              </a:rPr>
              <a:t>DESCONOCER LOS ACTOS JURÍDICOS CELEBRADOS POR LOS CONTRIBUYENTES, CUANDO CAREZCAN DE UNA RAZÓN DE NEGOCIOS, PERO QUE SÍ GENEREN UN BENEFICIO FISCAL.</a:t>
            </a:r>
          </a:p>
          <a:p>
            <a:r>
              <a:rPr lang="es-MX" sz="2500" dirty="0">
                <a:latin typeface="Calibri" panose="020F0502020204030204" pitchFamily="34" charset="0"/>
                <a:ea typeface="Calibri" panose="020F0502020204030204" pitchFamily="34" charset="0"/>
                <a:cs typeface="Calibri" panose="020F0502020204030204" pitchFamily="34" charset="0"/>
              </a:rPr>
              <a:t>PREVALECE LA SUSTANCIA ECONÓMICA SOBRE LA FORMA JURÍDICA.</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7590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2.1.52 	ÓRGANO COLEGIADO ART. 5-A CFF</a:t>
            </a:r>
          </a:p>
        </p:txBody>
      </p:sp>
      <p:pic>
        <p:nvPicPr>
          <p:cNvPr id="17410" name="Picture 2" descr="El desconocimiento de la ley | esPublicoBlog">
            <a:extLst>
              <a:ext uri="{FF2B5EF4-FFF2-40B4-BE49-F238E27FC236}">
                <a16:creationId xmlns:a16="http://schemas.microsoft.com/office/drawing/2014/main" id="{00127FFC-A984-C2DE-7F0F-B43A684F4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795" y="4779634"/>
            <a:ext cx="1386791" cy="13867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45BBEFDC-F9AA-834D-8B67-A2E9F960EEF8}"/>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37</a:t>
            </a:fld>
            <a:endParaRPr lang="es-MX">
              <a:solidFill>
                <a:schemeClr val="tx1"/>
              </a:solidFill>
            </a:endParaRPr>
          </a:p>
        </p:txBody>
      </p:sp>
    </p:spTree>
    <p:extLst>
      <p:ext uri="{BB962C8B-B14F-4D97-AF65-F5344CB8AC3E}">
        <p14:creationId xmlns:p14="http://schemas.microsoft.com/office/powerpoint/2010/main" val="409742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F345A32C-1C92-A584-AD73-02A707146E5F}"/>
              </a:ext>
            </a:extLst>
          </p:cNvPr>
          <p:cNvGrpSpPr/>
          <p:nvPr/>
        </p:nvGrpSpPr>
        <p:grpSpPr>
          <a:xfrm>
            <a:off x="614287" y="503456"/>
            <a:ext cx="11577713" cy="5808848"/>
            <a:chOff x="211015" y="548640"/>
            <a:chExt cx="11577713" cy="5808848"/>
          </a:xfrm>
        </p:grpSpPr>
        <p:sp>
          <p:nvSpPr>
            <p:cNvPr id="3" name="Rectángulo: esquinas redondeadas 2">
              <a:extLst>
                <a:ext uri="{FF2B5EF4-FFF2-40B4-BE49-F238E27FC236}">
                  <a16:creationId xmlns:a16="http://schemas.microsoft.com/office/drawing/2014/main" id="{83781721-F0B9-61F8-CC49-C1B9B1CF4E1A}"/>
                </a:ext>
              </a:extLst>
            </p:cNvPr>
            <p:cNvSpPr/>
            <p:nvPr/>
          </p:nvSpPr>
          <p:spPr>
            <a:xfrm>
              <a:off x="3249638" y="717452"/>
              <a:ext cx="3868615" cy="703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00" dirty="0">
                  <a:latin typeface="Calibri" panose="020F0502020204030204" pitchFamily="34" charset="0"/>
                  <a:ea typeface="Calibri" panose="020F0502020204030204" pitchFamily="34" charset="0"/>
                  <a:cs typeface="Calibri" panose="020F0502020204030204" pitchFamily="34" charset="0"/>
                </a:rPr>
                <a:t>COORDINADOR</a:t>
              </a:r>
            </a:p>
          </p:txBody>
        </p:sp>
        <p:sp>
          <p:nvSpPr>
            <p:cNvPr id="4" name="Rectángulo: esquinas redondeadas 3">
              <a:extLst>
                <a:ext uri="{FF2B5EF4-FFF2-40B4-BE49-F238E27FC236}">
                  <a16:creationId xmlns:a16="http://schemas.microsoft.com/office/drawing/2014/main" id="{5FC6C145-8BD0-159D-157C-1902C8FFD4BB}"/>
                </a:ext>
              </a:extLst>
            </p:cNvPr>
            <p:cNvSpPr/>
            <p:nvPr/>
          </p:nvSpPr>
          <p:spPr>
            <a:xfrm>
              <a:off x="801859" y="2124222"/>
              <a:ext cx="3868615" cy="703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00" dirty="0">
                  <a:latin typeface="Calibri" panose="020F0502020204030204" pitchFamily="34" charset="0"/>
                  <a:ea typeface="Calibri" panose="020F0502020204030204" pitchFamily="34" charset="0"/>
                  <a:cs typeface="Calibri" panose="020F0502020204030204" pitchFamily="34" charset="0"/>
                </a:rPr>
                <a:t>SECRETARIO</a:t>
              </a:r>
            </a:p>
          </p:txBody>
        </p:sp>
        <p:sp>
          <p:nvSpPr>
            <p:cNvPr id="5" name="Rectángulo: esquinas redondeadas 4">
              <a:extLst>
                <a:ext uri="{FF2B5EF4-FFF2-40B4-BE49-F238E27FC236}">
                  <a16:creationId xmlns:a16="http://schemas.microsoft.com/office/drawing/2014/main" id="{4EC1C13B-143F-D586-99DF-DFC7BB349D97}"/>
                </a:ext>
              </a:extLst>
            </p:cNvPr>
            <p:cNvSpPr/>
            <p:nvPr/>
          </p:nvSpPr>
          <p:spPr>
            <a:xfrm>
              <a:off x="6344530" y="2110153"/>
              <a:ext cx="3868615" cy="703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00" dirty="0">
                  <a:latin typeface="Calibri" panose="020F0502020204030204" pitchFamily="34" charset="0"/>
                  <a:ea typeface="Calibri" panose="020F0502020204030204" pitchFamily="34" charset="0"/>
                  <a:cs typeface="Calibri" panose="020F0502020204030204" pitchFamily="34" charset="0"/>
                </a:rPr>
                <a:t>PROSECRETARIO</a:t>
              </a:r>
            </a:p>
          </p:txBody>
        </p:sp>
        <p:sp>
          <p:nvSpPr>
            <p:cNvPr id="7" name="Rectángulo: esquinas redondeadas 6">
              <a:extLst>
                <a:ext uri="{FF2B5EF4-FFF2-40B4-BE49-F238E27FC236}">
                  <a16:creationId xmlns:a16="http://schemas.microsoft.com/office/drawing/2014/main" id="{02059171-A4F9-4E5D-B353-287C20033130}"/>
                </a:ext>
              </a:extLst>
            </p:cNvPr>
            <p:cNvSpPr/>
            <p:nvPr/>
          </p:nvSpPr>
          <p:spPr>
            <a:xfrm>
              <a:off x="801860" y="3137094"/>
              <a:ext cx="2869810" cy="102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900" dirty="0">
                  <a:latin typeface="Calibri" panose="020F0502020204030204" pitchFamily="34" charset="0"/>
                  <a:ea typeface="Calibri" panose="020F0502020204030204" pitchFamily="34" charset="0"/>
                  <a:cs typeface="Calibri" panose="020F0502020204030204" pitchFamily="34" charset="0"/>
                </a:rPr>
                <a:t>UNIDAD DE LEGISLACIÓN TRIBUTARIA</a:t>
              </a:r>
            </a:p>
          </p:txBody>
        </p:sp>
        <p:sp>
          <p:nvSpPr>
            <p:cNvPr id="8" name="Rectángulo: esquinas redondeadas 7">
              <a:extLst>
                <a:ext uri="{FF2B5EF4-FFF2-40B4-BE49-F238E27FC236}">
                  <a16:creationId xmlns:a16="http://schemas.microsoft.com/office/drawing/2014/main" id="{20CA5EC9-F4B1-6677-FB18-F8238711DFE4}"/>
                </a:ext>
              </a:extLst>
            </p:cNvPr>
            <p:cNvSpPr/>
            <p:nvPr/>
          </p:nvSpPr>
          <p:spPr>
            <a:xfrm>
              <a:off x="801859" y="4484074"/>
              <a:ext cx="2869811" cy="97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Calibri" panose="020F0502020204030204" pitchFamily="34" charset="0"/>
                  <a:ea typeface="Calibri" panose="020F0502020204030204" pitchFamily="34" charset="0"/>
                  <a:cs typeface="Calibri" panose="020F0502020204030204" pitchFamily="34" charset="0"/>
                </a:rPr>
                <a:t>AGAFF</a:t>
              </a:r>
            </a:p>
          </p:txBody>
        </p:sp>
        <p:sp>
          <p:nvSpPr>
            <p:cNvPr id="9" name="Rectángulo: esquinas redondeadas 8">
              <a:extLst>
                <a:ext uri="{FF2B5EF4-FFF2-40B4-BE49-F238E27FC236}">
                  <a16:creationId xmlns:a16="http://schemas.microsoft.com/office/drawing/2014/main" id="{BB84908A-0A70-5D5F-4B38-37DFB26E0E60}"/>
                </a:ext>
              </a:extLst>
            </p:cNvPr>
            <p:cNvSpPr/>
            <p:nvPr/>
          </p:nvSpPr>
          <p:spPr>
            <a:xfrm>
              <a:off x="4079631" y="3137094"/>
              <a:ext cx="2869810" cy="102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900" dirty="0">
                  <a:latin typeface="Calibri" panose="020F0502020204030204" pitchFamily="34" charset="0"/>
                  <a:ea typeface="Calibri" panose="020F0502020204030204" pitchFamily="34" charset="0"/>
                  <a:cs typeface="Calibri" panose="020F0502020204030204" pitchFamily="34" charset="0"/>
                </a:rPr>
                <a:t>UNIDAD DE POLÍTICAS DE INGRESOS TRIBUTARIOS</a:t>
              </a:r>
            </a:p>
          </p:txBody>
        </p:sp>
        <p:sp>
          <p:nvSpPr>
            <p:cNvPr id="10" name="Rectángulo: esquinas redondeadas 9">
              <a:extLst>
                <a:ext uri="{FF2B5EF4-FFF2-40B4-BE49-F238E27FC236}">
                  <a16:creationId xmlns:a16="http://schemas.microsoft.com/office/drawing/2014/main" id="{92CD9574-7855-EEE4-6AA9-465DA11035DC}"/>
                </a:ext>
              </a:extLst>
            </p:cNvPr>
            <p:cNvSpPr/>
            <p:nvPr/>
          </p:nvSpPr>
          <p:spPr>
            <a:xfrm>
              <a:off x="4079630" y="4484074"/>
              <a:ext cx="2869811" cy="97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Calibri" panose="020F0502020204030204" pitchFamily="34" charset="0"/>
                  <a:ea typeface="Calibri" panose="020F0502020204030204" pitchFamily="34" charset="0"/>
                  <a:cs typeface="Calibri" panose="020F0502020204030204" pitchFamily="34" charset="0"/>
                </a:rPr>
                <a:t>AGGC</a:t>
              </a:r>
            </a:p>
          </p:txBody>
        </p:sp>
        <p:sp>
          <p:nvSpPr>
            <p:cNvPr id="11" name="Rectángulo: esquinas redondeadas 10">
              <a:extLst>
                <a:ext uri="{FF2B5EF4-FFF2-40B4-BE49-F238E27FC236}">
                  <a16:creationId xmlns:a16="http://schemas.microsoft.com/office/drawing/2014/main" id="{ACB99F7B-A201-0FB5-FB5A-89EAEC10A18E}"/>
                </a:ext>
              </a:extLst>
            </p:cNvPr>
            <p:cNvSpPr/>
            <p:nvPr/>
          </p:nvSpPr>
          <p:spPr>
            <a:xfrm>
              <a:off x="7343335" y="3137094"/>
              <a:ext cx="2869810" cy="102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900" dirty="0">
                  <a:latin typeface="Calibri" panose="020F0502020204030204" pitchFamily="34" charset="0"/>
                  <a:ea typeface="Calibri" panose="020F0502020204030204" pitchFamily="34" charset="0"/>
                  <a:cs typeface="Calibri" panose="020F0502020204030204" pitchFamily="34" charset="0"/>
                </a:rPr>
                <a:t>SUBPROCURADURÍA FISCAL FEDERAL DE LEGISLACIÓN Y CONSULTA</a:t>
              </a:r>
            </a:p>
          </p:txBody>
        </p:sp>
        <p:sp>
          <p:nvSpPr>
            <p:cNvPr id="12" name="Rectángulo: esquinas redondeadas 11">
              <a:extLst>
                <a:ext uri="{FF2B5EF4-FFF2-40B4-BE49-F238E27FC236}">
                  <a16:creationId xmlns:a16="http://schemas.microsoft.com/office/drawing/2014/main" id="{7455EC3C-445A-1ACF-7A92-A40AADB0A333}"/>
                </a:ext>
              </a:extLst>
            </p:cNvPr>
            <p:cNvSpPr/>
            <p:nvPr/>
          </p:nvSpPr>
          <p:spPr>
            <a:xfrm>
              <a:off x="7343335" y="4484074"/>
              <a:ext cx="1308298" cy="97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Calibri" panose="020F0502020204030204" pitchFamily="34" charset="0"/>
                  <a:ea typeface="Calibri" panose="020F0502020204030204" pitchFamily="34" charset="0"/>
                  <a:cs typeface="Calibri" panose="020F0502020204030204" pitchFamily="34" charset="0"/>
                </a:rPr>
                <a:t>AGACE</a:t>
              </a:r>
            </a:p>
          </p:txBody>
        </p:sp>
        <p:sp>
          <p:nvSpPr>
            <p:cNvPr id="13" name="Rectángulo: esquinas redondeadas 12">
              <a:extLst>
                <a:ext uri="{FF2B5EF4-FFF2-40B4-BE49-F238E27FC236}">
                  <a16:creationId xmlns:a16="http://schemas.microsoft.com/office/drawing/2014/main" id="{0061BB11-09EC-031D-FE34-7792C17979E7}"/>
                </a:ext>
              </a:extLst>
            </p:cNvPr>
            <p:cNvSpPr/>
            <p:nvPr/>
          </p:nvSpPr>
          <p:spPr>
            <a:xfrm>
              <a:off x="8904847" y="4484074"/>
              <a:ext cx="1308298" cy="97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Calibri" panose="020F0502020204030204" pitchFamily="34" charset="0"/>
                  <a:ea typeface="Calibri" panose="020F0502020204030204" pitchFamily="34" charset="0"/>
                  <a:cs typeface="Calibri" panose="020F0502020204030204" pitchFamily="34" charset="0"/>
                </a:rPr>
                <a:t>AGJ</a:t>
              </a:r>
            </a:p>
          </p:txBody>
        </p:sp>
        <p:sp>
          <p:nvSpPr>
            <p:cNvPr id="15" name="Rectángulo: esquinas redondeadas 14">
              <a:extLst>
                <a:ext uri="{FF2B5EF4-FFF2-40B4-BE49-F238E27FC236}">
                  <a16:creationId xmlns:a16="http://schemas.microsoft.com/office/drawing/2014/main" id="{C13B9D90-E06F-B9A0-5AE8-D1B87C2C9B34}"/>
                </a:ext>
              </a:extLst>
            </p:cNvPr>
            <p:cNvSpPr/>
            <p:nvPr/>
          </p:nvSpPr>
          <p:spPr>
            <a:xfrm>
              <a:off x="9144000" y="548640"/>
              <a:ext cx="2644728" cy="1125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Calibri" panose="020F0502020204030204" pitchFamily="34" charset="0"/>
                  <a:ea typeface="Calibri" panose="020F0502020204030204" pitchFamily="34" charset="0"/>
                  <a:cs typeface="Calibri" panose="020F0502020204030204" pitchFamily="34" charset="0"/>
                </a:rPr>
                <a:t>ADMINISTRACIÓN CENTRAL DE NORMATIVIDAD EN IMPUESTOS INTERNOS</a:t>
              </a:r>
            </a:p>
          </p:txBody>
        </p:sp>
        <p:sp>
          <p:nvSpPr>
            <p:cNvPr id="16" name="CuadroTexto 15">
              <a:extLst>
                <a:ext uri="{FF2B5EF4-FFF2-40B4-BE49-F238E27FC236}">
                  <a16:creationId xmlns:a16="http://schemas.microsoft.com/office/drawing/2014/main" id="{5446C2E5-A140-569C-AE4E-3F515237F90A}"/>
                </a:ext>
              </a:extLst>
            </p:cNvPr>
            <p:cNvSpPr txBox="1"/>
            <p:nvPr/>
          </p:nvSpPr>
          <p:spPr>
            <a:xfrm>
              <a:off x="211015" y="998806"/>
              <a:ext cx="192257" cy="477054"/>
            </a:xfrm>
            <a:prstGeom prst="rect">
              <a:avLst/>
            </a:prstGeom>
            <a:noFill/>
          </p:spPr>
          <p:txBody>
            <a:bodyPr wrap="square" rtlCol="0">
              <a:spAutoFit/>
            </a:bodyPr>
            <a:lstStyle/>
            <a:p>
              <a:r>
                <a:rPr lang="es-MX" sz="2500" dirty="0">
                  <a:latin typeface="Calibri" panose="020F0502020204030204" pitchFamily="34" charset="0"/>
                  <a:ea typeface="Calibri" panose="020F0502020204030204" pitchFamily="34" charset="0"/>
                  <a:cs typeface="Calibri" panose="020F0502020204030204" pitchFamily="34" charset="0"/>
                </a:rPr>
                <a:t>I</a:t>
              </a:r>
            </a:p>
          </p:txBody>
        </p:sp>
        <p:sp>
          <p:nvSpPr>
            <p:cNvPr id="17" name="CuadroTexto 16">
              <a:extLst>
                <a:ext uri="{FF2B5EF4-FFF2-40B4-BE49-F238E27FC236}">
                  <a16:creationId xmlns:a16="http://schemas.microsoft.com/office/drawing/2014/main" id="{C7FB7117-B2C5-B817-88DB-6C0E4EF035EF}"/>
                </a:ext>
              </a:extLst>
            </p:cNvPr>
            <p:cNvSpPr txBox="1"/>
            <p:nvPr/>
          </p:nvSpPr>
          <p:spPr>
            <a:xfrm>
              <a:off x="211015" y="2237388"/>
              <a:ext cx="590844" cy="477054"/>
            </a:xfrm>
            <a:prstGeom prst="rect">
              <a:avLst/>
            </a:prstGeom>
            <a:noFill/>
          </p:spPr>
          <p:txBody>
            <a:bodyPr wrap="square" rtlCol="0">
              <a:spAutoFit/>
            </a:bodyPr>
            <a:lstStyle/>
            <a:p>
              <a:r>
                <a:rPr lang="es-MX" sz="2500" dirty="0">
                  <a:latin typeface="Calibri" panose="020F0502020204030204" pitchFamily="34" charset="0"/>
                  <a:ea typeface="Calibri" panose="020F0502020204030204" pitchFamily="34" charset="0"/>
                  <a:cs typeface="Calibri" panose="020F0502020204030204" pitchFamily="34" charset="0"/>
                </a:rPr>
                <a:t>II</a:t>
              </a:r>
            </a:p>
          </p:txBody>
        </p:sp>
        <p:sp>
          <p:nvSpPr>
            <p:cNvPr id="18" name="CuadroTexto 17">
              <a:extLst>
                <a:ext uri="{FF2B5EF4-FFF2-40B4-BE49-F238E27FC236}">
                  <a16:creationId xmlns:a16="http://schemas.microsoft.com/office/drawing/2014/main" id="{EC9EE23D-3093-492C-6E9D-F44E95E4CB9C}"/>
                </a:ext>
              </a:extLst>
            </p:cNvPr>
            <p:cNvSpPr txBox="1"/>
            <p:nvPr/>
          </p:nvSpPr>
          <p:spPr>
            <a:xfrm>
              <a:off x="211015" y="3402624"/>
              <a:ext cx="590844" cy="477054"/>
            </a:xfrm>
            <a:prstGeom prst="rect">
              <a:avLst/>
            </a:prstGeom>
            <a:noFill/>
          </p:spPr>
          <p:txBody>
            <a:bodyPr wrap="square" rtlCol="0">
              <a:spAutoFit/>
            </a:bodyPr>
            <a:lstStyle/>
            <a:p>
              <a:r>
                <a:rPr lang="es-MX" sz="2500" dirty="0">
                  <a:latin typeface="Calibri" panose="020F0502020204030204" pitchFamily="34" charset="0"/>
                  <a:ea typeface="Calibri" panose="020F0502020204030204" pitchFamily="34" charset="0"/>
                  <a:cs typeface="Calibri" panose="020F0502020204030204" pitchFamily="34" charset="0"/>
                </a:rPr>
                <a:t>III</a:t>
              </a:r>
            </a:p>
          </p:txBody>
        </p:sp>
        <p:sp>
          <p:nvSpPr>
            <p:cNvPr id="19" name="CuadroTexto 18">
              <a:extLst>
                <a:ext uri="{FF2B5EF4-FFF2-40B4-BE49-F238E27FC236}">
                  <a16:creationId xmlns:a16="http://schemas.microsoft.com/office/drawing/2014/main" id="{E49E5160-92E6-D842-9853-C8F56D7BE579}"/>
                </a:ext>
              </a:extLst>
            </p:cNvPr>
            <p:cNvSpPr txBox="1"/>
            <p:nvPr/>
          </p:nvSpPr>
          <p:spPr>
            <a:xfrm>
              <a:off x="211015" y="4732530"/>
              <a:ext cx="590844" cy="477054"/>
            </a:xfrm>
            <a:prstGeom prst="rect">
              <a:avLst/>
            </a:prstGeom>
            <a:noFill/>
          </p:spPr>
          <p:txBody>
            <a:bodyPr wrap="square" rtlCol="0">
              <a:spAutoFit/>
            </a:bodyPr>
            <a:lstStyle/>
            <a:p>
              <a:r>
                <a:rPr lang="es-MX" sz="2500" dirty="0">
                  <a:latin typeface="Calibri" panose="020F0502020204030204" pitchFamily="34" charset="0"/>
                  <a:ea typeface="Calibri" panose="020F0502020204030204" pitchFamily="34" charset="0"/>
                  <a:cs typeface="Calibri" panose="020F0502020204030204" pitchFamily="34" charset="0"/>
                </a:rPr>
                <a:t>IV</a:t>
              </a:r>
            </a:p>
          </p:txBody>
        </p:sp>
        <p:sp>
          <p:nvSpPr>
            <p:cNvPr id="20" name="CuadroTexto 19">
              <a:extLst>
                <a:ext uri="{FF2B5EF4-FFF2-40B4-BE49-F238E27FC236}">
                  <a16:creationId xmlns:a16="http://schemas.microsoft.com/office/drawing/2014/main" id="{2D92A9B9-06DF-84F0-698A-9A0657F94BC3}"/>
                </a:ext>
              </a:extLst>
            </p:cNvPr>
            <p:cNvSpPr txBox="1"/>
            <p:nvPr/>
          </p:nvSpPr>
          <p:spPr>
            <a:xfrm>
              <a:off x="3376244" y="5880434"/>
              <a:ext cx="4276581" cy="477054"/>
            </a:xfrm>
            <a:prstGeom prst="rect">
              <a:avLst/>
            </a:prstGeom>
            <a:noFill/>
          </p:spPr>
          <p:txBody>
            <a:bodyPr wrap="square" rtlCol="0">
              <a:spAutoFit/>
            </a:bodyPr>
            <a:lstStyle/>
            <a:p>
              <a:pPr algn="ctr"/>
              <a:r>
                <a:rPr lang="es-MX" sz="2500" dirty="0">
                  <a:latin typeface="Calibri" panose="020F0502020204030204" pitchFamily="34" charset="0"/>
                  <a:ea typeface="Calibri" panose="020F0502020204030204" pitchFamily="34" charset="0"/>
                  <a:cs typeface="Calibri" panose="020F0502020204030204" pitchFamily="34" charset="0"/>
                </a:rPr>
                <a:t>INVITADOS</a:t>
              </a:r>
            </a:p>
          </p:txBody>
        </p:sp>
        <p:cxnSp>
          <p:nvCxnSpPr>
            <p:cNvPr id="23" name="Conector recto 22">
              <a:extLst>
                <a:ext uri="{FF2B5EF4-FFF2-40B4-BE49-F238E27FC236}">
                  <a16:creationId xmlns:a16="http://schemas.microsoft.com/office/drawing/2014/main" id="{352A2101-3D6F-E0CE-4633-663D325FD320}"/>
                </a:ext>
              </a:extLst>
            </p:cNvPr>
            <p:cNvCxnSpPr/>
            <p:nvPr/>
          </p:nvCxnSpPr>
          <p:spPr>
            <a:xfrm flipH="1">
              <a:off x="2067951" y="1475860"/>
              <a:ext cx="1181687" cy="5076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95FC6A5D-3837-867C-77DA-523838AECF75}"/>
                </a:ext>
              </a:extLst>
            </p:cNvPr>
            <p:cNvCxnSpPr>
              <a:cxnSpLocks/>
            </p:cNvCxnSpPr>
            <p:nvPr/>
          </p:nvCxnSpPr>
          <p:spPr>
            <a:xfrm>
              <a:off x="7160677" y="1449194"/>
              <a:ext cx="1180800" cy="507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A451F88B-2FDE-BAE5-E4D9-56DB9FD7D680}"/>
                </a:ext>
              </a:extLst>
            </p:cNvPr>
            <p:cNvCxnSpPr>
              <a:cxnSpLocks/>
            </p:cNvCxnSpPr>
            <p:nvPr/>
          </p:nvCxnSpPr>
          <p:spPr>
            <a:xfrm>
              <a:off x="2334647" y="2884055"/>
              <a:ext cx="0" cy="2244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B4FB4278-5BFA-CFC1-C4F7-0CF329D2DC95}"/>
                </a:ext>
              </a:extLst>
            </p:cNvPr>
            <p:cNvCxnSpPr>
              <a:cxnSpLocks/>
            </p:cNvCxnSpPr>
            <p:nvPr/>
          </p:nvCxnSpPr>
          <p:spPr>
            <a:xfrm>
              <a:off x="2334647" y="4231035"/>
              <a:ext cx="0" cy="2244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8780A2A1-10C0-DC0B-29EC-0ABE134AD1CA}"/>
                </a:ext>
              </a:extLst>
            </p:cNvPr>
            <p:cNvCxnSpPr>
              <a:cxnSpLocks/>
            </p:cNvCxnSpPr>
            <p:nvPr/>
          </p:nvCxnSpPr>
          <p:spPr>
            <a:xfrm>
              <a:off x="5463612" y="2884055"/>
              <a:ext cx="0" cy="2244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29085092-1534-2F83-D981-D6D92CD8AC16}"/>
                </a:ext>
              </a:extLst>
            </p:cNvPr>
            <p:cNvCxnSpPr>
              <a:cxnSpLocks/>
            </p:cNvCxnSpPr>
            <p:nvPr/>
          </p:nvCxnSpPr>
          <p:spPr>
            <a:xfrm>
              <a:off x="5463612" y="4231035"/>
              <a:ext cx="0" cy="2244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674DA8A9-FA43-F20E-D788-ECFC85890E10}"/>
                </a:ext>
              </a:extLst>
            </p:cNvPr>
            <p:cNvCxnSpPr>
              <a:cxnSpLocks/>
            </p:cNvCxnSpPr>
            <p:nvPr/>
          </p:nvCxnSpPr>
          <p:spPr>
            <a:xfrm>
              <a:off x="8780225" y="2884055"/>
              <a:ext cx="0" cy="2244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871C5104-CB65-3745-003E-3EE04F023314}"/>
                </a:ext>
              </a:extLst>
            </p:cNvPr>
            <p:cNvCxnSpPr>
              <a:cxnSpLocks/>
            </p:cNvCxnSpPr>
            <p:nvPr/>
          </p:nvCxnSpPr>
          <p:spPr>
            <a:xfrm>
              <a:off x="7997484" y="4231035"/>
              <a:ext cx="0" cy="2244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4A9FA6C8-FE58-0D6B-4587-6454D8AA28B0}"/>
                </a:ext>
              </a:extLst>
            </p:cNvPr>
            <p:cNvCxnSpPr>
              <a:cxnSpLocks/>
            </p:cNvCxnSpPr>
            <p:nvPr/>
          </p:nvCxnSpPr>
          <p:spPr>
            <a:xfrm>
              <a:off x="9558996" y="4231035"/>
              <a:ext cx="0" cy="22446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 name="Título 1">
            <a:extLst>
              <a:ext uri="{FF2B5EF4-FFF2-40B4-BE49-F238E27FC236}">
                <a16:creationId xmlns:a16="http://schemas.microsoft.com/office/drawing/2014/main" id="{55CA159A-C00A-0834-3D20-9BE6B1B30F57}"/>
              </a:ext>
            </a:extLst>
          </p:cNvPr>
          <p:cNvSpPr txBox="1">
            <a:spLocks/>
          </p:cNvSpPr>
          <p:nvPr/>
        </p:nvSpPr>
        <p:spPr>
          <a:xfrm>
            <a:off x="3594585" y="-325776"/>
            <a:ext cx="49398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500" dirty="0">
                <a:latin typeface="Calibri" panose="020F0502020204030204" pitchFamily="34" charset="0"/>
                <a:ea typeface="Calibri" panose="020F0502020204030204" pitchFamily="34" charset="0"/>
                <a:cs typeface="Calibri" panose="020F0502020204030204" pitchFamily="34" charset="0"/>
              </a:rPr>
              <a:t>R. 2.1.52 	ÓRGANO COLEGIADO ART. 5-A CFF</a:t>
            </a:r>
          </a:p>
        </p:txBody>
      </p:sp>
      <p:sp>
        <p:nvSpPr>
          <p:cNvPr id="21" name="5 Marcador de número de diapositiva">
            <a:extLst>
              <a:ext uri="{FF2B5EF4-FFF2-40B4-BE49-F238E27FC236}">
                <a16:creationId xmlns:a16="http://schemas.microsoft.com/office/drawing/2014/main" id="{F354519A-BC90-990F-1E37-3F671F9A3581}"/>
              </a:ext>
            </a:extLst>
          </p:cNvPr>
          <p:cNvSpPr txBox="1">
            <a:spLocks/>
          </p:cNvSpPr>
          <p:nvPr/>
        </p:nvSpPr>
        <p:spPr>
          <a:xfrm>
            <a:off x="8565356" y="4057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3EBC7F8-CA01-4DA3-96EB-9D0D7E42FC06}" type="slidenum">
              <a:rPr lang="es-MX" smtClean="0">
                <a:latin typeface="Calibri" panose="020F0502020204030204" pitchFamily="34" charset="0"/>
                <a:ea typeface="Calibri" panose="020F0502020204030204" pitchFamily="34" charset="0"/>
                <a:cs typeface="Calibri" panose="020F0502020204030204" pitchFamily="34" charset="0"/>
              </a:rPr>
              <a:pPr>
                <a:defRPr/>
              </a:pPr>
              <a:t>38</a:t>
            </a:fld>
            <a:endParaRPr lang="es-MX">
              <a:latin typeface="Calibri" panose="020F0502020204030204" pitchFamily="34" charset="0"/>
              <a:ea typeface="Calibri" panose="020F0502020204030204" pitchFamily="34" charset="0"/>
              <a:cs typeface="Calibri" panose="020F0502020204030204" pitchFamily="34" charset="0"/>
            </a:endParaRPr>
          </a:p>
        </p:txBody>
      </p:sp>
      <p:sp>
        <p:nvSpPr>
          <p:cNvPr id="22" name="Marcador de número de diapositiva 5">
            <a:extLst>
              <a:ext uri="{FF2B5EF4-FFF2-40B4-BE49-F238E27FC236}">
                <a16:creationId xmlns:a16="http://schemas.microsoft.com/office/drawing/2014/main" id="{A657800C-2855-482E-2713-F0623084D84D}"/>
              </a:ext>
            </a:extLst>
          </p:cNvPr>
          <p:cNvSpPr txBox="1">
            <a:spLocks/>
          </p:cNvSpPr>
          <p:nvPr/>
        </p:nvSpPr>
        <p:spPr>
          <a:xfrm>
            <a:off x="8843890" y="6129742"/>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38</a:t>
            </a:fld>
            <a:endParaRPr lang="es-MX">
              <a:solidFill>
                <a:schemeClr val="tx1"/>
              </a:solidFill>
            </a:endParaRPr>
          </a:p>
        </p:txBody>
      </p:sp>
    </p:spTree>
    <p:extLst>
      <p:ext uri="{BB962C8B-B14F-4D97-AF65-F5344CB8AC3E}">
        <p14:creationId xmlns:p14="http://schemas.microsoft.com/office/powerpoint/2010/main" val="3067485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controversial criterio de la Segunda Sala de la SCJN: Deducciones  Estructurales Indirectas. – Revista Cláritas">
            <a:extLst>
              <a:ext uri="{FF2B5EF4-FFF2-40B4-BE49-F238E27FC236}">
                <a16:creationId xmlns:a16="http://schemas.microsoft.com/office/drawing/2014/main" id="{315908F2-982B-D3D2-BB23-CA349AC3C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620" y="2079716"/>
            <a:ext cx="4093965" cy="2300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7BED6F1-C443-E916-A85C-F482E281FE22}"/>
              </a:ext>
            </a:extLst>
          </p:cNvPr>
          <p:cNvSpPr/>
          <p:nvPr/>
        </p:nvSpPr>
        <p:spPr>
          <a:xfrm>
            <a:off x="703385" y="1447418"/>
            <a:ext cx="5484770" cy="3170099"/>
          </a:xfrm>
          <a:prstGeom prst="rect">
            <a:avLst/>
          </a:prstGeom>
          <a:noFill/>
        </p:spPr>
        <p:txBody>
          <a:bodyPr wrap="none" lIns="91440" tIns="45720" rIns="91440" bIns="45720">
            <a:spAutoFit/>
          </a:bodyPr>
          <a:lstStyle/>
          <a:p>
            <a:pPr algn="ctr"/>
            <a:r>
              <a:rPr lang="es-E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QUÓRUM MÍNIMO:</a:t>
            </a:r>
          </a:p>
          <a:p>
            <a:pPr algn="ctr"/>
            <a:r>
              <a:rPr lang="es-E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COORDINADOR</a:t>
            </a:r>
          </a:p>
          <a:p>
            <a:pPr algn="ctr"/>
            <a:r>
              <a:rPr lang="es-E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a:t>
            </a:r>
          </a:p>
          <a:p>
            <a:pPr algn="ctr"/>
            <a:r>
              <a:rPr lang="es-E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5 DE LOS FUNCIONARIOS</a:t>
            </a:r>
          </a:p>
          <a:p>
            <a:pPr algn="ctr"/>
            <a:r>
              <a:rPr lang="es-E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(III-IV)</a:t>
            </a:r>
            <a:endParaRPr lang="es-E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ítulo 1">
            <a:extLst>
              <a:ext uri="{FF2B5EF4-FFF2-40B4-BE49-F238E27FC236}">
                <a16:creationId xmlns:a16="http://schemas.microsoft.com/office/drawing/2014/main" id="{B3140053-CE1B-F7C1-5CFC-88BCE5345389}"/>
              </a:ext>
            </a:extLst>
          </p:cNvPr>
          <p:cNvSpPr txBox="1">
            <a:spLocks/>
          </p:cNvSpPr>
          <p:nvPr/>
        </p:nvSpPr>
        <p:spPr>
          <a:xfrm>
            <a:off x="3934263" y="-17284"/>
            <a:ext cx="54573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500" dirty="0">
                <a:latin typeface="Calibri" panose="020F0502020204030204" pitchFamily="34" charset="0"/>
                <a:ea typeface="Calibri" panose="020F0502020204030204" pitchFamily="34" charset="0"/>
                <a:cs typeface="Calibri" panose="020F0502020204030204" pitchFamily="34" charset="0"/>
              </a:rPr>
              <a:t>R. 2.1.52 	ÓRGANO COLEGIADO ART. 5-A CFF</a:t>
            </a:r>
          </a:p>
        </p:txBody>
      </p:sp>
      <p:sp>
        <p:nvSpPr>
          <p:cNvPr id="5" name="Marcador de número de diapositiva 5">
            <a:extLst>
              <a:ext uri="{FF2B5EF4-FFF2-40B4-BE49-F238E27FC236}">
                <a16:creationId xmlns:a16="http://schemas.microsoft.com/office/drawing/2014/main" id="{9A036615-1202-7013-58FB-18B99989A875}"/>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39</a:t>
            </a:fld>
            <a:endParaRPr lang="es-MX">
              <a:solidFill>
                <a:schemeClr val="tx1"/>
              </a:solidFill>
            </a:endParaRPr>
          </a:p>
        </p:txBody>
      </p:sp>
    </p:spTree>
    <p:extLst>
      <p:ext uri="{BB962C8B-B14F-4D97-AF65-F5344CB8AC3E}">
        <p14:creationId xmlns:p14="http://schemas.microsoft.com/office/powerpoint/2010/main" val="409844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AEC107EF-D849-E50F-CABA-794E3D84EAE2}"/>
              </a:ext>
            </a:extLst>
          </p:cNvPr>
          <p:cNvGrpSpPr/>
          <p:nvPr/>
        </p:nvGrpSpPr>
        <p:grpSpPr>
          <a:xfrm>
            <a:off x="2528371" y="1642440"/>
            <a:ext cx="6769498" cy="3842311"/>
            <a:chOff x="2696217" y="1676400"/>
            <a:chExt cx="6769498" cy="3842311"/>
          </a:xfrm>
        </p:grpSpPr>
        <p:sp>
          <p:nvSpPr>
            <p:cNvPr id="5" name="Marcador de contenido 1">
              <a:extLst>
                <a:ext uri="{FF2B5EF4-FFF2-40B4-BE49-F238E27FC236}">
                  <a16:creationId xmlns:a16="http://schemas.microsoft.com/office/drawing/2014/main" id="{D03A0952-EDE2-45ED-9E06-58511F665A12}"/>
                </a:ext>
              </a:extLst>
            </p:cNvPr>
            <p:cNvSpPr txBox="1">
              <a:spLocks/>
            </p:cNvSpPr>
            <p:nvPr/>
          </p:nvSpPr>
          <p:spPr>
            <a:xfrm>
              <a:off x="5044016" y="2677872"/>
              <a:ext cx="2998699" cy="34917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750"/>
                </a:spcAft>
                <a:buNone/>
              </a:pPr>
              <a:r>
                <a:rPr lang="es-MX" sz="2250" dirty="0">
                  <a:latin typeface="Calibri" panose="020F0502020204030204" pitchFamily="34" charset="0"/>
                  <a:ea typeface="Calibri" panose="020F0502020204030204" pitchFamily="34" charset="0"/>
                  <a:cs typeface="Times New Roman" panose="02020603050405020304" pitchFamily="18" charset="0"/>
                </a:rPr>
                <a:t>8’299,647 MDP</a:t>
              </a:r>
            </a:p>
            <a:p>
              <a:pPr>
                <a:lnSpc>
                  <a:spcPct val="100000"/>
                </a:lnSpc>
              </a:pPr>
              <a:endParaRPr lang="es-MX" sz="2250" dirty="0"/>
            </a:p>
          </p:txBody>
        </p:sp>
        <p:sp>
          <p:nvSpPr>
            <p:cNvPr id="4" name="Abrir llave 3">
              <a:extLst>
                <a:ext uri="{FF2B5EF4-FFF2-40B4-BE49-F238E27FC236}">
                  <a16:creationId xmlns:a16="http://schemas.microsoft.com/office/drawing/2014/main" id="{46914C30-7104-4C0A-B8DD-9D6143D2ACAA}"/>
                </a:ext>
              </a:extLst>
            </p:cNvPr>
            <p:cNvSpPr/>
            <p:nvPr/>
          </p:nvSpPr>
          <p:spPr>
            <a:xfrm>
              <a:off x="4589013" y="2606178"/>
              <a:ext cx="231224" cy="492566"/>
            </a:xfrm>
            <a:prstGeom prst="leftBrace">
              <a:avLst/>
            </a:prstGeom>
            <a:ln w="38100">
              <a:solidFill>
                <a:srgbClr val="7C19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dirty="0"/>
            </a:p>
          </p:txBody>
        </p:sp>
        <p:sp>
          <p:nvSpPr>
            <p:cNvPr id="8" name="Marcador de contenido 1">
              <a:extLst>
                <a:ext uri="{FF2B5EF4-FFF2-40B4-BE49-F238E27FC236}">
                  <a16:creationId xmlns:a16="http://schemas.microsoft.com/office/drawing/2014/main" id="{2C251388-1EDB-4AE3-91D1-EB263EE54A15}"/>
                </a:ext>
              </a:extLst>
            </p:cNvPr>
            <p:cNvSpPr txBox="1">
              <a:spLocks/>
            </p:cNvSpPr>
            <p:nvPr/>
          </p:nvSpPr>
          <p:spPr>
            <a:xfrm>
              <a:off x="5794374" y="3054982"/>
              <a:ext cx="2998699" cy="34917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Aft>
                  <a:spcPts val="750"/>
                </a:spcAft>
                <a:buNone/>
              </a:pPr>
              <a:r>
                <a:rPr lang="es-MX" sz="2250" dirty="0">
                  <a:latin typeface="Calibri" panose="020F0502020204030204" pitchFamily="34" charset="0"/>
                  <a:ea typeface="Calibri" panose="020F0502020204030204" pitchFamily="34" charset="0"/>
                  <a:cs typeface="Times New Roman" panose="02020603050405020304" pitchFamily="18" charset="0"/>
                </a:rPr>
                <a:t>4’623,583 MDP</a:t>
              </a:r>
            </a:p>
            <a:p>
              <a:pPr algn="r">
                <a:lnSpc>
                  <a:spcPct val="100000"/>
                </a:lnSpc>
              </a:pPr>
              <a:endParaRPr lang="es-MX" sz="2250" dirty="0"/>
            </a:p>
          </p:txBody>
        </p:sp>
        <p:sp>
          <p:nvSpPr>
            <p:cNvPr id="9" name="Flecha: doblada 8">
              <a:extLst>
                <a:ext uri="{FF2B5EF4-FFF2-40B4-BE49-F238E27FC236}">
                  <a16:creationId xmlns:a16="http://schemas.microsoft.com/office/drawing/2014/main" id="{418BD341-CC49-43FB-8147-77F17DC1836D}"/>
                </a:ext>
              </a:extLst>
            </p:cNvPr>
            <p:cNvSpPr/>
            <p:nvPr/>
          </p:nvSpPr>
          <p:spPr>
            <a:xfrm flipV="1">
              <a:off x="5450355" y="3109096"/>
              <a:ext cx="1184564" cy="268679"/>
            </a:xfrm>
            <a:prstGeom prst="bentArrow">
              <a:avLst/>
            </a:prstGeom>
            <a:solidFill>
              <a:srgbClr val="7C1928"/>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schemeClr val="tx1"/>
                </a:solidFill>
              </a:endParaRPr>
            </a:p>
          </p:txBody>
        </p:sp>
        <p:sp>
          <p:nvSpPr>
            <p:cNvPr id="11" name="Marcador de contenido 1">
              <a:extLst>
                <a:ext uri="{FF2B5EF4-FFF2-40B4-BE49-F238E27FC236}">
                  <a16:creationId xmlns:a16="http://schemas.microsoft.com/office/drawing/2014/main" id="{45F8D36E-EB33-4D09-9452-A3DE6D96FB05}"/>
                </a:ext>
              </a:extLst>
            </p:cNvPr>
            <p:cNvSpPr txBox="1">
              <a:spLocks/>
            </p:cNvSpPr>
            <p:nvPr/>
          </p:nvSpPr>
          <p:spPr>
            <a:xfrm>
              <a:off x="4596652" y="3457702"/>
              <a:ext cx="2998699" cy="34917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750"/>
                </a:spcAft>
                <a:buNone/>
              </a:pPr>
              <a:r>
                <a:rPr lang="es-MX" sz="1500" dirty="0">
                  <a:latin typeface="Calibri" panose="020F0502020204030204" pitchFamily="34" charset="0"/>
                  <a:ea typeface="Calibri" panose="020F0502020204030204" pitchFamily="34" charset="0"/>
                  <a:cs typeface="Times New Roman" panose="02020603050405020304" pitchFamily="18" charset="0"/>
                </a:rPr>
                <a:t>IMPUESTOS</a:t>
              </a:r>
            </a:p>
            <a:p>
              <a:pPr algn="ctr">
                <a:lnSpc>
                  <a:spcPct val="100000"/>
                </a:lnSpc>
              </a:pPr>
              <a:endParaRPr lang="es-MX" sz="1500" dirty="0"/>
            </a:p>
          </p:txBody>
        </p:sp>
        <p:sp>
          <p:nvSpPr>
            <p:cNvPr id="12" name="Marcador de contenido 1">
              <a:extLst>
                <a:ext uri="{FF2B5EF4-FFF2-40B4-BE49-F238E27FC236}">
                  <a16:creationId xmlns:a16="http://schemas.microsoft.com/office/drawing/2014/main" id="{7593A686-711A-4F65-9B53-5E1C0EE4BF50}"/>
                </a:ext>
              </a:extLst>
            </p:cNvPr>
            <p:cNvSpPr txBox="1">
              <a:spLocks/>
            </p:cNvSpPr>
            <p:nvPr/>
          </p:nvSpPr>
          <p:spPr>
            <a:xfrm>
              <a:off x="6467016" y="3457702"/>
              <a:ext cx="2998699" cy="34917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750"/>
                </a:spcAft>
                <a:buNone/>
              </a:pPr>
              <a:r>
                <a:rPr lang="es-MX" sz="1500" dirty="0">
                  <a:latin typeface="Calibri" panose="020F0502020204030204" pitchFamily="34" charset="0"/>
                  <a:ea typeface="Calibri" panose="020F0502020204030204" pitchFamily="34" charset="0"/>
                  <a:cs typeface="Times New Roman" panose="02020603050405020304" pitchFamily="18" charset="0"/>
                </a:rPr>
                <a:t>55%</a:t>
              </a:r>
            </a:p>
            <a:p>
              <a:pPr algn="ctr">
                <a:lnSpc>
                  <a:spcPct val="100000"/>
                </a:lnSpc>
              </a:pPr>
              <a:endParaRPr lang="es-MX" sz="1500" dirty="0"/>
            </a:p>
          </p:txBody>
        </p:sp>
        <p:sp>
          <p:nvSpPr>
            <p:cNvPr id="13" name="Título 2">
              <a:extLst>
                <a:ext uri="{FF2B5EF4-FFF2-40B4-BE49-F238E27FC236}">
                  <a16:creationId xmlns:a16="http://schemas.microsoft.com/office/drawing/2014/main" id="{866BBA76-A93B-4969-B54F-866C943E148D}"/>
                </a:ext>
              </a:extLst>
            </p:cNvPr>
            <p:cNvSpPr txBox="1">
              <a:spLocks/>
            </p:cNvSpPr>
            <p:nvPr/>
          </p:nvSpPr>
          <p:spPr>
            <a:xfrm>
              <a:off x="2696218" y="1676400"/>
              <a:ext cx="5712619" cy="9215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250" b="1" dirty="0">
                  <a:latin typeface="Century Gothic" panose="020B0502020202020204" pitchFamily="34" charset="0"/>
                </a:rPr>
                <a:t>ART.1°</a:t>
              </a:r>
            </a:p>
          </p:txBody>
        </p:sp>
        <p:sp>
          <p:nvSpPr>
            <p:cNvPr id="14" name="Marcador de contenido 1">
              <a:extLst>
                <a:ext uri="{FF2B5EF4-FFF2-40B4-BE49-F238E27FC236}">
                  <a16:creationId xmlns:a16="http://schemas.microsoft.com/office/drawing/2014/main" id="{B3A4AF04-93CC-4394-AC7B-B524A609F178}"/>
                </a:ext>
              </a:extLst>
            </p:cNvPr>
            <p:cNvSpPr txBox="1">
              <a:spLocks/>
            </p:cNvSpPr>
            <p:nvPr/>
          </p:nvSpPr>
          <p:spPr>
            <a:xfrm>
              <a:off x="2696217" y="2539767"/>
              <a:ext cx="1669018" cy="2978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750"/>
                </a:spcAft>
                <a:buNone/>
              </a:pPr>
              <a:r>
                <a:rPr lang="es-MX" sz="2250" dirty="0">
                  <a:latin typeface="Calibri" panose="020F0502020204030204" pitchFamily="34" charset="0"/>
                  <a:ea typeface="Calibri" panose="020F0502020204030204" pitchFamily="34" charset="0"/>
                  <a:cs typeface="Times New Roman" panose="02020603050405020304" pitchFamily="18" charset="0"/>
                </a:rPr>
                <a:t>INGRESOS TOTALES</a:t>
              </a:r>
            </a:p>
            <a:p>
              <a:pPr>
                <a:lnSpc>
                  <a:spcPct val="100000"/>
                </a:lnSpc>
              </a:pPr>
              <a:endParaRPr lang="es-MX" sz="2250" dirty="0"/>
            </a:p>
          </p:txBody>
        </p:sp>
      </p:grpSp>
      <p:sp>
        <p:nvSpPr>
          <p:cNvPr id="2" name="Marcador de número de diapositiva 5">
            <a:extLst>
              <a:ext uri="{FF2B5EF4-FFF2-40B4-BE49-F238E27FC236}">
                <a16:creationId xmlns:a16="http://schemas.microsoft.com/office/drawing/2014/main" id="{354D90A8-C87F-271B-664A-BECA56992840}"/>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a:t>
            </a:fld>
            <a:endParaRPr lang="es-MX">
              <a:solidFill>
                <a:schemeClr val="tx1"/>
              </a:solidFill>
            </a:endParaRPr>
          </a:p>
        </p:txBody>
      </p:sp>
    </p:spTree>
    <p:extLst>
      <p:ext uri="{BB962C8B-B14F-4D97-AF65-F5344CB8AC3E}">
        <p14:creationId xmlns:p14="http://schemas.microsoft.com/office/powerpoint/2010/main" val="1955928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3140053-CE1B-F7C1-5CFC-88BCE5345389}"/>
              </a:ext>
            </a:extLst>
          </p:cNvPr>
          <p:cNvSpPr txBox="1">
            <a:spLocks/>
          </p:cNvSpPr>
          <p:nvPr/>
        </p:nvSpPr>
        <p:spPr>
          <a:xfrm>
            <a:off x="3596638" y="-125531"/>
            <a:ext cx="54573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500" dirty="0">
                <a:latin typeface="Calibri" panose="020F0502020204030204" pitchFamily="34" charset="0"/>
                <a:ea typeface="Calibri" panose="020F0502020204030204" pitchFamily="34" charset="0"/>
                <a:cs typeface="Calibri" panose="020F0502020204030204" pitchFamily="34" charset="0"/>
              </a:rPr>
              <a:t>R. 2.1.52 	ÓRGANO COLEGIADO ART. 5-A CFF</a:t>
            </a:r>
          </a:p>
        </p:txBody>
      </p:sp>
      <p:sp>
        <p:nvSpPr>
          <p:cNvPr id="5" name="Marcador de contenido 2">
            <a:extLst>
              <a:ext uri="{FF2B5EF4-FFF2-40B4-BE49-F238E27FC236}">
                <a16:creationId xmlns:a16="http://schemas.microsoft.com/office/drawing/2014/main" id="{F1DDDB70-8595-A5DE-9B24-505DC67D0253}"/>
              </a:ext>
            </a:extLst>
          </p:cNvPr>
          <p:cNvSpPr txBox="1">
            <a:spLocks/>
          </p:cNvSpPr>
          <p:nvPr/>
        </p:nvSpPr>
        <p:spPr>
          <a:xfrm>
            <a:off x="792956" y="1200032"/>
            <a:ext cx="10515600" cy="26544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LA OPINIÓN DEL ÓRGANO COLEGIADO SE CONFORMARÁ CON EL VOTO DE MÁS DE LA MITAD DE LOS FUNCIONARIOS PRESENTES. EN CASO DE EMPATE, EL TITULAR DE LA AGJ O SU SUPLENTE TENDRÁ EL VOTO DE CALIDAD. </a:t>
            </a:r>
          </a:p>
          <a:p>
            <a:r>
              <a:rPr lang="es-MX" sz="2500" dirty="0">
                <a:latin typeface="Calibri" panose="020F0502020204030204" pitchFamily="34" charset="0"/>
                <a:ea typeface="Calibri" panose="020F0502020204030204" pitchFamily="34" charset="0"/>
                <a:cs typeface="Calibri" panose="020F0502020204030204" pitchFamily="34" charset="0"/>
              </a:rPr>
              <a:t>EN CASO DE NO RECIBIR LA OPINIÓN DEL ÓRGANO COLEGIADO DENTRO DEL PLAZO DE DOS MESES CONTADOS A PARTIR DE LA PRESENTACIÓN DEL CASO POR PARTE DE LA AUTORIDAD FISCAL, SE ENTENDERÁ REALIZADA EN SENTIDO NEGATIVO (NEGATIVA FICTA).</a:t>
            </a:r>
          </a:p>
        </p:txBody>
      </p:sp>
      <p:pic>
        <p:nvPicPr>
          <p:cNvPr id="6" name="Picture 2" descr="Novedad: Voto de calidad – Concurso de fotografía y vídeo Submarino">
            <a:extLst>
              <a:ext uri="{FF2B5EF4-FFF2-40B4-BE49-F238E27FC236}">
                <a16:creationId xmlns:a16="http://schemas.microsoft.com/office/drawing/2014/main" id="{2B3ABF65-2D1D-6A11-DCCA-B88087A9C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805" y="3854489"/>
            <a:ext cx="1969902" cy="1266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arcador de número de diapositiva 5">
            <a:extLst>
              <a:ext uri="{FF2B5EF4-FFF2-40B4-BE49-F238E27FC236}">
                <a16:creationId xmlns:a16="http://schemas.microsoft.com/office/drawing/2014/main" id="{83D86168-670F-0751-D2FA-CC56EE780FD6}"/>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40</a:t>
            </a:fld>
            <a:endParaRPr lang="es-MX">
              <a:solidFill>
                <a:schemeClr val="tx1"/>
              </a:solidFill>
            </a:endParaRPr>
          </a:p>
        </p:txBody>
      </p:sp>
    </p:spTree>
    <p:extLst>
      <p:ext uri="{BB962C8B-B14F-4D97-AF65-F5344CB8AC3E}">
        <p14:creationId xmlns:p14="http://schemas.microsoft.com/office/powerpoint/2010/main" val="3431497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BFF1E7B-B266-F539-46C9-1B6EC52509D8}"/>
              </a:ext>
            </a:extLst>
          </p:cNvPr>
          <p:cNvSpPr txBox="1">
            <a:spLocks/>
          </p:cNvSpPr>
          <p:nvPr/>
        </p:nvSpPr>
        <p:spPr>
          <a:xfrm>
            <a:off x="683456" y="8574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2.2.23 	</a:t>
            </a:r>
            <a:r>
              <a:rPr lang="es-MX" sz="2700" b="1" u="sng" dirty="0">
                <a:latin typeface="Calibri" panose="020F0502020204030204" pitchFamily="34" charset="0"/>
                <a:ea typeface="Calibri" panose="020F0502020204030204" pitchFamily="34" charset="0"/>
                <a:cs typeface="Calibri" panose="020F0502020204030204" pitchFamily="34" charset="0"/>
              </a:rPr>
              <a:t>NO</a:t>
            </a:r>
            <a:r>
              <a:rPr lang="es-MX" sz="2700" dirty="0">
                <a:latin typeface="Calibri" panose="020F0502020204030204" pitchFamily="34" charset="0"/>
                <a:ea typeface="Calibri" panose="020F0502020204030204" pitchFamily="34" charset="0"/>
                <a:cs typeface="Calibri" panose="020F0502020204030204" pitchFamily="34" charset="0"/>
              </a:rPr>
              <a:t> OBLIGADOS A HABILITAR EL BUZÓN TRIBUTARIO</a:t>
            </a:r>
          </a:p>
        </p:txBody>
      </p:sp>
      <p:grpSp>
        <p:nvGrpSpPr>
          <p:cNvPr id="11" name="Grupo 10">
            <a:extLst>
              <a:ext uri="{FF2B5EF4-FFF2-40B4-BE49-F238E27FC236}">
                <a16:creationId xmlns:a16="http://schemas.microsoft.com/office/drawing/2014/main" id="{7BB3AB77-F7E1-F3DD-C5C1-F6F7461E6C7D}"/>
              </a:ext>
            </a:extLst>
          </p:cNvPr>
          <p:cNvGrpSpPr/>
          <p:nvPr/>
        </p:nvGrpSpPr>
        <p:grpSpPr>
          <a:xfrm>
            <a:off x="978877" y="2088539"/>
            <a:ext cx="10515600" cy="3665660"/>
            <a:chOff x="969364" y="1959746"/>
            <a:chExt cx="10515600" cy="366566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969364" y="1959746"/>
              <a:ext cx="10515600" cy="26544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dirty="0">
                  <a:latin typeface="Calibri" panose="020F0502020204030204" pitchFamily="34" charset="0"/>
                  <a:ea typeface="Calibri" panose="020F0502020204030204" pitchFamily="34" charset="0"/>
                  <a:cs typeface="Calibri" panose="020F0502020204030204" pitchFamily="34" charset="0"/>
                </a:rPr>
                <a:t>PERSONAS FÍSICAS CUYA SITUACIÓN FISCAL ANTE EL RFC SEA:</a:t>
              </a:r>
            </a:p>
            <a:p>
              <a:endParaRPr lang="es-MX" sz="2400" dirty="0">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Char char="o"/>
              </a:pPr>
              <a:r>
                <a:rPr lang="es-MX" dirty="0">
                  <a:latin typeface="Calibri" panose="020F0502020204030204" pitchFamily="34" charset="0"/>
                  <a:ea typeface="Calibri" panose="020F0502020204030204" pitchFamily="34" charset="0"/>
                  <a:cs typeface="Calibri" panose="020F0502020204030204" pitchFamily="34" charset="0"/>
                </a:rPr>
                <a:t>SIN OBLIGACIONES FISCALES</a:t>
              </a:r>
            </a:p>
            <a:p>
              <a:pPr lvl="1">
                <a:buFont typeface="Courier New" panose="02070309020205020404" pitchFamily="49" charset="0"/>
                <a:buChar char="o"/>
              </a:pPr>
              <a:r>
                <a:rPr lang="es-MX" dirty="0">
                  <a:latin typeface="Calibri" panose="020F0502020204030204" pitchFamily="34" charset="0"/>
                  <a:ea typeface="Calibri" panose="020F0502020204030204" pitchFamily="34" charset="0"/>
                  <a:cs typeface="Calibri" panose="020F0502020204030204" pitchFamily="34" charset="0"/>
                </a:rPr>
                <a:t>SIN ACTIVIDAD ECONÓMICA</a:t>
              </a:r>
            </a:p>
            <a:p>
              <a:pPr lvl="1">
                <a:buFont typeface="Courier New" panose="02070309020205020404" pitchFamily="49" charset="0"/>
                <a:buChar char="o"/>
              </a:pPr>
              <a:r>
                <a:rPr lang="es-MX" dirty="0">
                  <a:latin typeface="Calibri" panose="020F0502020204030204" pitchFamily="34" charset="0"/>
                  <a:ea typeface="Calibri" panose="020F0502020204030204" pitchFamily="34" charset="0"/>
                  <a:cs typeface="Calibri" panose="020F0502020204030204" pitchFamily="34" charset="0"/>
                </a:rPr>
                <a:t>SUSPENDIDOS</a:t>
              </a:r>
            </a:p>
            <a:p>
              <a:pPr lvl="1">
                <a:buFont typeface="Courier New" panose="02070309020205020404" pitchFamily="49" charset="0"/>
                <a:buChar char="o"/>
              </a:pPr>
              <a:endParaRPr lang="es-MX" dirty="0">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Char char="o"/>
              </a:pPr>
              <a:endParaRPr lang="es-MX" dirty="0">
                <a:latin typeface="Calibri" panose="020F0502020204030204" pitchFamily="34" charset="0"/>
                <a:ea typeface="Calibri" panose="020F0502020204030204" pitchFamily="34" charset="0"/>
                <a:cs typeface="Calibri" panose="020F0502020204030204" pitchFamily="34" charset="0"/>
              </a:endParaRPr>
            </a:p>
            <a:p>
              <a:r>
                <a:rPr lang="es-MX" sz="2400" dirty="0">
                  <a:latin typeface="Calibri" panose="020F0502020204030204" pitchFamily="34" charset="0"/>
                  <a:ea typeface="Calibri" panose="020F0502020204030204" pitchFamily="34" charset="0"/>
                  <a:cs typeface="Calibri" panose="020F0502020204030204" pitchFamily="34" charset="0"/>
                </a:rPr>
                <a:t>PERSONAS MORALES</a:t>
              </a:r>
            </a:p>
            <a:p>
              <a:pPr lvl="1">
                <a:buFont typeface="Courier New" panose="02070309020205020404" pitchFamily="49" charset="0"/>
                <a:buChar char="o"/>
              </a:pPr>
              <a:r>
                <a:rPr lang="es-MX" dirty="0">
                  <a:latin typeface="Calibri" panose="020F0502020204030204" pitchFamily="34" charset="0"/>
                  <a:ea typeface="Calibri" panose="020F0502020204030204" pitchFamily="34" charset="0"/>
                  <a:cs typeface="Calibri" panose="020F0502020204030204" pitchFamily="34" charset="0"/>
                </a:rPr>
                <a:t>SUSPENDIDOS</a:t>
              </a:r>
            </a:p>
          </p:txBody>
        </p:sp>
        <p:grpSp>
          <p:nvGrpSpPr>
            <p:cNvPr id="8" name="Grupo 7">
              <a:extLst>
                <a:ext uri="{FF2B5EF4-FFF2-40B4-BE49-F238E27FC236}">
                  <a16:creationId xmlns:a16="http://schemas.microsoft.com/office/drawing/2014/main" id="{4F5159D4-3257-0140-059C-5927F3F14AE6}"/>
                </a:ext>
              </a:extLst>
            </p:cNvPr>
            <p:cNvGrpSpPr/>
            <p:nvPr/>
          </p:nvGrpSpPr>
          <p:grpSpPr>
            <a:xfrm>
              <a:off x="7684042" y="2717843"/>
              <a:ext cx="2481770" cy="1039773"/>
              <a:chOff x="7684042" y="2389227"/>
              <a:chExt cx="2481770" cy="1039773"/>
            </a:xfrm>
          </p:grpSpPr>
          <p:pic>
            <p:nvPicPr>
              <p:cNvPr id="2050" name="Picture 2" descr="El SAT responde las dudas frecuentes sobre el Buzón Tributario">
                <a:extLst>
                  <a:ext uri="{FF2B5EF4-FFF2-40B4-BE49-F238E27FC236}">
                    <a16:creationId xmlns:a16="http://schemas.microsoft.com/office/drawing/2014/main" id="{16361325-FDE2-2592-F6F1-6F063F060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474" y="2628900"/>
                <a:ext cx="1423988"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4B44462-6F5A-8C6C-B556-852B4D5D1101}"/>
                  </a:ext>
                </a:extLst>
              </p:cNvPr>
              <p:cNvSpPr/>
              <p:nvPr/>
            </p:nvSpPr>
            <p:spPr>
              <a:xfrm>
                <a:off x="7684042" y="2389227"/>
                <a:ext cx="2481770" cy="553998"/>
              </a:xfrm>
              <a:prstGeom prst="rect">
                <a:avLst/>
              </a:prstGeom>
              <a:noFill/>
            </p:spPr>
            <p:txBody>
              <a:bodyPr wrap="none" lIns="91440" tIns="45720" rIns="91440" bIns="45720">
                <a:spAutoFit/>
              </a:bodyPr>
              <a:lstStyle/>
              <a:p>
                <a:pPr algn="ctr"/>
                <a:r>
                  <a:rPr lang="es-ES" sz="3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NO HABILITAR</a:t>
                </a:r>
              </a:p>
            </p:txBody>
          </p:sp>
        </p:grpSp>
        <p:grpSp>
          <p:nvGrpSpPr>
            <p:cNvPr id="9" name="Grupo 8">
              <a:extLst>
                <a:ext uri="{FF2B5EF4-FFF2-40B4-BE49-F238E27FC236}">
                  <a16:creationId xmlns:a16="http://schemas.microsoft.com/office/drawing/2014/main" id="{47DD83E3-1D58-7E67-A279-5750A6B89DFA}"/>
                </a:ext>
              </a:extLst>
            </p:cNvPr>
            <p:cNvGrpSpPr/>
            <p:nvPr/>
          </p:nvGrpSpPr>
          <p:grpSpPr>
            <a:xfrm>
              <a:off x="7251136" y="4585633"/>
              <a:ext cx="3347584" cy="1039773"/>
              <a:chOff x="7251136" y="4214153"/>
              <a:chExt cx="3347584" cy="1039773"/>
            </a:xfrm>
          </p:grpSpPr>
          <p:pic>
            <p:nvPicPr>
              <p:cNvPr id="3" name="Picture 2" descr="El SAT responde las dudas frecuentes sobre el Buzón Tributario">
                <a:extLst>
                  <a:ext uri="{FF2B5EF4-FFF2-40B4-BE49-F238E27FC236}">
                    <a16:creationId xmlns:a16="http://schemas.microsoft.com/office/drawing/2014/main" id="{B65D3AAC-19EB-8A6D-FB8E-41FB9DDBA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474" y="4453826"/>
                <a:ext cx="1423988" cy="800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6AD60F80-75AD-76CB-9C71-112866AAC630}"/>
                  </a:ext>
                </a:extLst>
              </p:cNvPr>
              <p:cNvSpPr/>
              <p:nvPr/>
            </p:nvSpPr>
            <p:spPr>
              <a:xfrm>
                <a:off x="7251136" y="4214153"/>
                <a:ext cx="3347584" cy="553998"/>
              </a:xfrm>
              <a:prstGeom prst="rect">
                <a:avLst/>
              </a:prstGeom>
              <a:noFill/>
            </p:spPr>
            <p:txBody>
              <a:bodyPr wrap="none" lIns="91440" tIns="45720" rIns="91440" bIns="45720">
                <a:spAutoFit/>
              </a:bodyPr>
              <a:lstStyle/>
              <a:p>
                <a:pPr algn="ctr"/>
                <a:r>
                  <a:rPr lang="es-ES" sz="3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PODRÁN HABILITAR</a:t>
                </a:r>
              </a:p>
            </p:txBody>
          </p:sp>
        </p:grpSp>
      </p:grpSp>
      <p:sp>
        <p:nvSpPr>
          <p:cNvPr id="10" name="Marcador de número de diapositiva 5">
            <a:extLst>
              <a:ext uri="{FF2B5EF4-FFF2-40B4-BE49-F238E27FC236}">
                <a16:creationId xmlns:a16="http://schemas.microsoft.com/office/drawing/2014/main" id="{10F73BB6-8C77-60B6-7C91-0EBA73D99F47}"/>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41</a:t>
            </a:fld>
            <a:endParaRPr lang="es-MX">
              <a:solidFill>
                <a:schemeClr val="tx1"/>
              </a:solidFill>
            </a:endParaRPr>
          </a:p>
        </p:txBody>
      </p:sp>
    </p:spTree>
    <p:extLst>
      <p:ext uri="{BB962C8B-B14F-4D97-AF65-F5344CB8AC3E}">
        <p14:creationId xmlns:p14="http://schemas.microsoft.com/office/powerpoint/2010/main" val="940929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BFF1E7B-B266-F539-46C9-1B6EC52509D8}"/>
              </a:ext>
            </a:extLst>
          </p:cNvPr>
          <p:cNvSpPr txBox="1">
            <a:spLocks/>
          </p:cNvSpPr>
          <p:nvPr/>
        </p:nvSpPr>
        <p:spPr>
          <a:xfrm>
            <a:off x="803056" y="6125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2.2.23 	</a:t>
            </a:r>
            <a:r>
              <a:rPr lang="es-MX" sz="2700" b="1" u="sng" dirty="0">
                <a:latin typeface="Calibri" panose="020F0502020204030204" pitchFamily="34" charset="0"/>
                <a:ea typeface="Calibri" panose="020F0502020204030204" pitchFamily="34" charset="0"/>
                <a:cs typeface="Calibri" panose="020F0502020204030204" pitchFamily="34" charset="0"/>
              </a:rPr>
              <a:t>NO</a:t>
            </a:r>
            <a:r>
              <a:rPr lang="es-MX" sz="2700" dirty="0">
                <a:latin typeface="Calibri" panose="020F0502020204030204" pitchFamily="34" charset="0"/>
                <a:ea typeface="Calibri" panose="020F0502020204030204" pitchFamily="34" charset="0"/>
                <a:cs typeface="Calibri" panose="020F0502020204030204" pitchFamily="34" charset="0"/>
              </a:rPr>
              <a:t> OBLIGADOS A HABILITAR EL BUZÓN TRIBUTARIO</a:t>
            </a:r>
          </a:p>
        </p:txBody>
      </p:sp>
      <p:grpSp>
        <p:nvGrpSpPr>
          <p:cNvPr id="7" name="Grupo 6">
            <a:extLst>
              <a:ext uri="{FF2B5EF4-FFF2-40B4-BE49-F238E27FC236}">
                <a16:creationId xmlns:a16="http://schemas.microsoft.com/office/drawing/2014/main" id="{C0D38256-5277-B78A-E8F9-59F8A2573CC6}"/>
              </a:ext>
            </a:extLst>
          </p:cNvPr>
          <p:cNvGrpSpPr/>
          <p:nvPr/>
        </p:nvGrpSpPr>
        <p:grpSpPr>
          <a:xfrm>
            <a:off x="803056" y="1761156"/>
            <a:ext cx="10691421" cy="4293374"/>
            <a:chOff x="969364" y="1959747"/>
            <a:chExt cx="10691421" cy="4293374"/>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969364" y="1959747"/>
              <a:ext cx="10515600" cy="13255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PERSONAS FÍSICAS Y MORALES </a:t>
              </a:r>
            </a:p>
            <a:p>
              <a:pPr lvl="1">
                <a:buFont typeface="Courier New" panose="02070309020205020404" pitchFamily="49" charset="0"/>
                <a:buChar char="o"/>
              </a:pPr>
              <a:r>
                <a:rPr lang="es-MX" sz="2500" dirty="0">
                  <a:latin typeface="Calibri" panose="020F0502020204030204" pitchFamily="34" charset="0"/>
                  <a:ea typeface="Calibri" panose="020F0502020204030204" pitchFamily="34" charset="0"/>
                  <a:cs typeface="Calibri" panose="020F0502020204030204" pitchFamily="34" charset="0"/>
                </a:rPr>
                <a:t>CANCELADOS</a:t>
              </a:r>
            </a:p>
            <a:p>
              <a:endParaRPr lang="es-MX" sz="2500" dirty="0">
                <a:latin typeface="Calibri" panose="020F0502020204030204" pitchFamily="34" charset="0"/>
                <a:ea typeface="Calibri" panose="020F0502020204030204" pitchFamily="34" charset="0"/>
                <a:cs typeface="Calibri" panose="020F0502020204030204" pitchFamily="34" charset="0"/>
              </a:endParaRPr>
            </a:p>
          </p:txBody>
        </p:sp>
        <p:grpSp>
          <p:nvGrpSpPr>
            <p:cNvPr id="8" name="Grupo 7">
              <a:extLst>
                <a:ext uri="{FF2B5EF4-FFF2-40B4-BE49-F238E27FC236}">
                  <a16:creationId xmlns:a16="http://schemas.microsoft.com/office/drawing/2014/main" id="{4F5159D4-3257-0140-059C-5927F3F14AE6}"/>
                </a:ext>
              </a:extLst>
            </p:cNvPr>
            <p:cNvGrpSpPr/>
            <p:nvPr/>
          </p:nvGrpSpPr>
          <p:grpSpPr>
            <a:xfrm>
              <a:off x="7698330" y="1959747"/>
              <a:ext cx="2481770" cy="1039773"/>
              <a:chOff x="7684042" y="2389227"/>
              <a:chExt cx="2481770" cy="1039773"/>
            </a:xfrm>
          </p:grpSpPr>
          <p:pic>
            <p:nvPicPr>
              <p:cNvPr id="2050" name="Picture 2" descr="El SAT responde las dudas frecuentes sobre el Buzón Tributario">
                <a:extLst>
                  <a:ext uri="{FF2B5EF4-FFF2-40B4-BE49-F238E27FC236}">
                    <a16:creationId xmlns:a16="http://schemas.microsoft.com/office/drawing/2014/main" id="{16361325-FDE2-2592-F6F1-6F063F060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474" y="2628900"/>
                <a:ext cx="1423988"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4B44462-6F5A-8C6C-B556-852B4D5D1101}"/>
                  </a:ext>
                </a:extLst>
              </p:cNvPr>
              <p:cNvSpPr/>
              <p:nvPr/>
            </p:nvSpPr>
            <p:spPr>
              <a:xfrm>
                <a:off x="7684042" y="2389227"/>
                <a:ext cx="2481770" cy="553998"/>
              </a:xfrm>
              <a:prstGeom prst="rect">
                <a:avLst/>
              </a:prstGeom>
              <a:noFill/>
            </p:spPr>
            <p:txBody>
              <a:bodyPr wrap="none" lIns="91440" tIns="45720" rIns="91440" bIns="45720">
                <a:spAutoFit/>
              </a:bodyPr>
              <a:lstStyle/>
              <a:p>
                <a:pPr algn="ctr"/>
                <a:r>
                  <a:rPr lang="es-ES" sz="3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NO HABILITAR</a:t>
                </a:r>
              </a:p>
            </p:txBody>
          </p:sp>
        </p:grpSp>
        <p:sp>
          <p:nvSpPr>
            <p:cNvPr id="10" name="Marcador de contenido 2">
              <a:extLst>
                <a:ext uri="{FF2B5EF4-FFF2-40B4-BE49-F238E27FC236}">
                  <a16:creationId xmlns:a16="http://schemas.microsoft.com/office/drawing/2014/main" id="{193F244A-B378-31DC-A20A-8EEDD78BC1ED}"/>
                </a:ext>
              </a:extLst>
            </p:cNvPr>
            <p:cNvSpPr txBox="1">
              <a:spLocks/>
            </p:cNvSpPr>
            <p:nvPr/>
          </p:nvSpPr>
          <p:spPr>
            <a:xfrm>
              <a:off x="969364" y="4081062"/>
              <a:ext cx="5374286" cy="13255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ESTA FACILIDAD NO APLICA  EN:</a:t>
              </a:r>
            </a:p>
            <a:p>
              <a:pPr lvl="1">
                <a:buFont typeface="Courier New" panose="02070309020205020404" pitchFamily="49" charset="0"/>
                <a:buChar char="o"/>
              </a:pPr>
              <a:r>
                <a:rPr lang="es-MX" sz="2500" dirty="0">
                  <a:latin typeface="Calibri" panose="020F0502020204030204" pitchFamily="34" charset="0"/>
                  <a:ea typeface="Calibri" panose="020F0502020204030204" pitchFamily="34" charset="0"/>
                  <a:cs typeface="Calibri" panose="020F0502020204030204" pitchFamily="34" charset="0"/>
                </a:rPr>
                <a:t>CONTRIBUYENTES QUE HAYAN EMITIDO CFDI INGRESO O RECIBIDO CFDI NÓMINA</a:t>
              </a:r>
            </a:p>
            <a:p>
              <a:endParaRPr lang="es-MX" sz="2500" dirty="0">
                <a:latin typeface="Calibri" panose="020F0502020204030204" pitchFamily="34" charset="0"/>
                <a:ea typeface="Calibri" panose="020F0502020204030204" pitchFamily="34" charset="0"/>
                <a:cs typeface="Calibri" panose="020F0502020204030204" pitchFamily="34" charset="0"/>
              </a:endParaRPr>
            </a:p>
          </p:txBody>
        </p:sp>
        <p:grpSp>
          <p:nvGrpSpPr>
            <p:cNvPr id="12" name="Grupo 11">
              <a:extLst>
                <a:ext uri="{FF2B5EF4-FFF2-40B4-BE49-F238E27FC236}">
                  <a16:creationId xmlns:a16="http://schemas.microsoft.com/office/drawing/2014/main" id="{56E0AB73-A86E-8612-A91C-9AF1B0071049}"/>
                </a:ext>
              </a:extLst>
            </p:cNvPr>
            <p:cNvGrpSpPr/>
            <p:nvPr/>
          </p:nvGrpSpPr>
          <p:grpSpPr>
            <a:xfrm>
              <a:off x="6286499" y="3660000"/>
              <a:ext cx="5374286" cy="2593121"/>
              <a:chOff x="6286499" y="3660000"/>
              <a:chExt cx="5374286" cy="2593121"/>
            </a:xfrm>
          </p:grpSpPr>
          <p:pic>
            <p:nvPicPr>
              <p:cNvPr id="3076" name="Picture 4" descr="Calendario Español En Color 2022 PNG , Calendario, 2022, Decoración PNG y  Vector para Descargar Gratis | Pngtree en 2022 | Calendario español,  Plantilla calendario, Calendario editable">
                <a:extLst>
                  <a:ext uri="{FF2B5EF4-FFF2-40B4-BE49-F238E27FC236}">
                    <a16:creationId xmlns:a16="http://schemas.microsoft.com/office/drawing/2014/main" id="{E16FA85B-44EA-ADFE-EC82-FA428A5223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8004" y="3660000"/>
                <a:ext cx="2366963" cy="2366963"/>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contenido 2">
                <a:extLst>
                  <a:ext uri="{FF2B5EF4-FFF2-40B4-BE49-F238E27FC236}">
                    <a16:creationId xmlns:a16="http://schemas.microsoft.com/office/drawing/2014/main" id="{FB00A7A4-AA26-3700-5D0C-DB7BE8D59A05}"/>
                  </a:ext>
                </a:extLst>
              </p:cNvPr>
              <p:cNvSpPr txBox="1">
                <a:spLocks/>
              </p:cNvSpPr>
              <p:nvPr/>
            </p:nvSpPr>
            <p:spPr>
              <a:xfrm>
                <a:off x="6286499" y="5887996"/>
                <a:ext cx="5374286" cy="365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500" dirty="0">
                    <a:latin typeface="Calibri" panose="020F0502020204030204" pitchFamily="34" charset="0"/>
                    <a:ea typeface="Calibri" panose="020F0502020204030204" pitchFamily="34" charset="0"/>
                    <a:cs typeface="Calibri" panose="020F0502020204030204" pitchFamily="34" charset="0"/>
                  </a:rPr>
                  <a:t>ÚLTIMOS 12 MESES</a:t>
                </a:r>
              </a:p>
            </p:txBody>
          </p:sp>
        </p:grpSp>
      </p:grpSp>
      <p:sp>
        <p:nvSpPr>
          <p:cNvPr id="3" name="Marcador de número de diapositiva 5">
            <a:extLst>
              <a:ext uri="{FF2B5EF4-FFF2-40B4-BE49-F238E27FC236}">
                <a16:creationId xmlns:a16="http://schemas.microsoft.com/office/drawing/2014/main" id="{B47968D3-2657-EAA9-8398-546FC35A40C5}"/>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42</a:t>
            </a:fld>
            <a:endParaRPr lang="es-MX">
              <a:solidFill>
                <a:schemeClr val="tx1"/>
              </a:solidFill>
            </a:endParaRPr>
          </a:p>
        </p:txBody>
      </p:sp>
    </p:spTree>
    <p:extLst>
      <p:ext uri="{BB962C8B-B14F-4D97-AF65-F5344CB8AC3E}">
        <p14:creationId xmlns:p14="http://schemas.microsoft.com/office/powerpoint/2010/main" val="946179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25787718-5F0F-9217-DBB6-6B1336715B99}"/>
              </a:ext>
            </a:extLst>
          </p:cNvPr>
          <p:cNvGrpSpPr/>
          <p:nvPr/>
        </p:nvGrpSpPr>
        <p:grpSpPr>
          <a:xfrm>
            <a:off x="1072995" y="3162646"/>
            <a:ext cx="8909205" cy="1461175"/>
            <a:chOff x="1088128" y="2463859"/>
            <a:chExt cx="8909205" cy="1461175"/>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1088128" y="2599470"/>
              <a:ext cx="6288686" cy="13255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PERSONAS FÍSICAS T. IV, CAP. I LISR CON INGRESOS MENORES A $400,000</a:t>
              </a:r>
            </a:p>
            <a:p>
              <a:endParaRPr lang="es-MX" sz="2500" dirty="0">
                <a:latin typeface="Calibri" panose="020F0502020204030204" pitchFamily="34" charset="0"/>
                <a:ea typeface="Calibri" panose="020F0502020204030204" pitchFamily="34" charset="0"/>
                <a:cs typeface="Calibri" panose="020F0502020204030204" pitchFamily="34" charset="0"/>
              </a:endParaRPr>
            </a:p>
          </p:txBody>
        </p:sp>
        <p:grpSp>
          <p:nvGrpSpPr>
            <p:cNvPr id="8" name="Grupo 7">
              <a:extLst>
                <a:ext uri="{FF2B5EF4-FFF2-40B4-BE49-F238E27FC236}">
                  <a16:creationId xmlns:a16="http://schemas.microsoft.com/office/drawing/2014/main" id="{4F5159D4-3257-0140-059C-5927F3F14AE6}"/>
                </a:ext>
              </a:extLst>
            </p:cNvPr>
            <p:cNvGrpSpPr/>
            <p:nvPr/>
          </p:nvGrpSpPr>
          <p:grpSpPr>
            <a:xfrm>
              <a:off x="7515563" y="2463859"/>
              <a:ext cx="2481770" cy="1039773"/>
              <a:chOff x="7684042" y="2389227"/>
              <a:chExt cx="2481770" cy="1039773"/>
            </a:xfrm>
          </p:grpSpPr>
          <p:pic>
            <p:nvPicPr>
              <p:cNvPr id="2050" name="Picture 2" descr="El SAT responde las dudas frecuentes sobre el Buzón Tributario">
                <a:extLst>
                  <a:ext uri="{FF2B5EF4-FFF2-40B4-BE49-F238E27FC236}">
                    <a16:creationId xmlns:a16="http://schemas.microsoft.com/office/drawing/2014/main" id="{16361325-FDE2-2592-F6F1-6F063F060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474" y="2628900"/>
                <a:ext cx="1423988"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4B44462-6F5A-8C6C-B556-852B4D5D1101}"/>
                  </a:ext>
                </a:extLst>
              </p:cNvPr>
              <p:cNvSpPr/>
              <p:nvPr/>
            </p:nvSpPr>
            <p:spPr>
              <a:xfrm>
                <a:off x="7684042" y="2389227"/>
                <a:ext cx="2481770" cy="553998"/>
              </a:xfrm>
              <a:prstGeom prst="rect">
                <a:avLst/>
              </a:prstGeom>
              <a:noFill/>
            </p:spPr>
            <p:txBody>
              <a:bodyPr wrap="none" lIns="91440" tIns="45720" rIns="91440" bIns="45720">
                <a:spAutoFit/>
              </a:bodyPr>
              <a:lstStyle/>
              <a:p>
                <a:pPr algn="ctr"/>
                <a:r>
                  <a:rPr lang="es-ES" sz="3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NO HABILITAR</a:t>
                </a:r>
              </a:p>
            </p:txBody>
          </p:sp>
        </p:grpSp>
      </p:grpSp>
      <p:sp>
        <p:nvSpPr>
          <p:cNvPr id="3" name="Título 1">
            <a:extLst>
              <a:ext uri="{FF2B5EF4-FFF2-40B4-BE49-F238E27FC236}">
                <a16:creationId xmlns:a16="http://schemas.microsoft.com/office/drawing/2014/main" id="{0E331CB7-545F-0A67-5634-582758C2C4AE}"/>
              </a:ext>
            </a:extLst>
          </p:cNvPr>
          <p:cNvSpPr txBox="1">
            <a:spLocks/>
          </p:cNvSpPr>
          <p:nvPr/>
        </p:nvSpPr>
        <p:spPr>
          <a:xfrm>
            <a:off x="838200" y="829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2.2.23 	</a:t>
            </a:r>
            <a:r>
              <a:rPr lang="es-MX" sz="2700" b="1" u="sng" dirty="0">
                <a:latin typeface="Calibri" panose="020F0502020204030204" pitchFamily="34" charset="0"/>
                <a:ea typeface="Calibri" panose="020F0502020204030204" pitchFamily="34" charset="0"/>
                <a:cs typeface="Calibri" panose="020F0502020204030204" pitchFamily="34" charset="0"/>
              </a:rPr>
              <a:t>NO</a:t>
            </a:r>
            <a:r>
              <a:rPr lang="es-MX" sz="2700" dirty="0">
                <a:latin typeface="Calibri" panose="020F0502020204030204" pitchFamily="34" charset="0"/>
                <a:ea typeface="Calibri" panose="020F0502020204030204" pitchFamily="34" charset="0"/>
                <a:cs typeface="Calibri" panose="020F0502020204030204" pitchFamily="34" charset="0"/>
              </a:rPr>
              <a:t> OBLIGADOS A HABILITAR EL BUZÓN TRIBUTARIO</a:t>
            </a:r>
          </a:p>
        </p:txBody>
      </p:sp>
      <p:sp>
        <p:nvSpPr>
          <p:cNvPr id="5" name="Marcador de número de diapositiva 5">
            <a:extLst>
              <a:ext uri="{FF2B5EF4-FFF2-40B4-BE49-F238E27FC236}">
                <a16:creationId xmlns:a16="http://schemas.microsoft.com/office/drawing/2014/main" id="{02B3743A-1684-D2BD-8513-AA812B24F3C1}"/>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43</a:t>
            </a:fld>
            <a:endParaRPr lang="es-MX">
              <a:solidFill>
                <a:schemeClr val="tx1"/>
              </a:solidFill>
            </a:endParaRPr>
          </a:p>
        </p:txBody>
      </p:sp>
    </p:spTree>
    <p:extLst>
      <p:ext uri="{BB962C8B-B14F-4D97-AF65-F5344CB8AC3E}">
        <p14:creationId xmlns:p14="http://schemas.microsoft.com/office/powerpoint/2010/main" val="2483461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E331CB7-545F-0A67-5634-582758C2C4AE}"/>
              </a:ext>
            </a:extLst>
          </p:cNvPr>
          <p:cNvSpPr txBox="1">
            <a:spLocks/>
          </p:cNvSpPr>
          <p:nvPr/>
        </p:nvSpPr>
        <p:spPr>
          <a:xfrm>
            <a:off x="978877" y="984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ART. SEXTO TRANSITORIO</a:t>
            </a:r>
          </a:p>
        </p:txBody>
      </p:sp>
      <p:sp>
        <p:nvSpPr>
          <p:cNvPr id="2" name="Marcador de contenido 2">
            <a:extLst>
              <a:ext uri="{FF2B5EF4-FFF2-40B4-BE49-F238E27FC236}">
                <a16:creationId xmlns:a16="http://schemas.microsoft.com/office/drawing/2014/main" id="{021B539C-0BCD-E978-C96C-51F0713CD01E}"/>
              </a:ext>
            </a:extLst>
          </p:cNvPr>
          <p:cNvSpPr txBox="1">
            <a:spLocks/>
          </p:cNvSpPr>
          <p:nvPr/>
        </p:nvSpPr>
        <p:spPr>
          <a:xfrm>
            <a:off x="851877" y="2750197"/>
            <a:ext cx="6730218" cy="24669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LOS CONTRIBUYENTES QUE NO HAYAN ACTIVADO EL BUZÓN TRIBUTARIO O NO HAYAN REGISTRADO O ACTUALIZADO SUS MEDIOS DE CONTACTO, NO SERÁN SUJETOS A LA MULTA QUE SEÑALA EL ART. 86-D DEL CFF             ($3,420 - $10,260), POR TODO EL 2023.</a:t>
            </a:r>
          </a:p>
          <a:p>
            <a:pPr marL="0" indent="0">
              <a:buNone/>
            </a:pPr>
            <a:endParaRPr lang="es-MX" sz="2500" dirty="0">
              <a:latin typeface="Calibri" panose="020F0502020204030204" pitchFamily="34" charset="0"/>
              <a:ea typeface="Calibri" panose="020F0502020204030204" pitchFamily="34" charset="0"/>
              <a:cs typeface="Calibri" panose="020F0502020204030204" pitchFamily="34" charset="0"/>
            </a:endParaRPr>
          </a:p>
          <a:p>
            <a:endParaRPr lang="es-MX" sz="2500" dirty="0">
              <a:latin typeface="Calibri" panose="020F0502020204030204" pitchFamily="34" charset="0"/>
              <a:ea typeface="Calibri" panose="020F0502020204030204" pitchFamily="34" charset="0"/>
              <a:cs typeface="Calibri" panose="020F0502020204030204" pitchFamily="34" charset="0"/>
            </a:endParaRPr>
          </a:p>
          <a:p>
            <a:endParaRPr lang="es-MX" sz="25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2" descr="Si tributas en RIF o en Plataformas Digitales, debes habilitar tu buzón  tributario">
            <a:extLst>
              <a:ext uri="{FF2B5EF4-FFF2-40B4-BE49-F238E27FC236}">
                <a16:creationId xmlns:a16="http://schemas.microsoft.com/office/drawing/2014/main" id="{36485592-91E4-99E8-CBFD-28082BA7C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128" y="2750197"/>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5">
            <a:extLst>
              <a:ext uri="{FF2B5EF4-FFF2-40B4-BE49-F238E27FC236}">
                <a16:creationId xmlns:a16="http://schemas.microsoft.com/office/drawing/2014/main" id="{8464B9D5-043E-B4C3-9B65-BD072EFCADAF}"/>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44</a:t>
            </a:fld>
            <a:endParaRPr lang="es-MX">
              <a:solidFill>
                <a:schemeClr val="tx1"/>
              </a:solidFill>
            </a:endParaRPr>
          </a:p>
        </p:txBody>
      </p:sp>
    </p:spTree>
    <p:extLst>
      <p:ext uri="{BB962C8B-B14F-4D97-AF65-F5344CB8AC3E}">
        <p14:creationId xmlns:p14="http://schemas.microsoft.com/office/powerpoint/2010/main" val="1928733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921544" y="1692604"/>
            <a:ext cx="6288686"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INFORME DEL CPI RESPECTO AL INCUMPLIMIENTO DE LAS DISPOSICIONES FISCALES O ADUANERAS O DE UN HECHO PROBABLEMENTE CONSTITUTIVO DE UN DELITO.</a:t>
            </a:r>
          </a:p>
          <a:p>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1067240" y="5241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2.10.28</a:t>
            </a:r>
          </a:p>
        </p:txBody>
      </p:sp>
      <p:pic>
        <p:nvPicPr>
          <p:cNvPr id="4098" name="Picture 2" descr="El concurso de delitos en el Derecho Penal - Enfoque Derecho | El Portal de  Actualidad Jurídica de THĒMIS">
            <a:extLst>
              <a:ext uri="{FF2B5EF4-FFF2-40B4-BE49-F238E27FC236}">
                <a16:creationId xmlns:a16="http://schemas.microsoft.com/office/drawing/2014/main" id="{53C187AC-7F33-BD6E-826D-A283091F2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395" y="2037166"/>
            <a:ext cx="2579709" cy="128985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743EF48E-5443-A23F-5823-01F066D873AF}"/>
              </a:ext>
            </a:extLst>
          </p:cNvPr>
          <p:cNvSpPr txBox="1">
            <a:spLocks/>
          </p:cNvSpPr>
          <p:nvPr/>
        </p:nvSpPr>
        <p:spPr>
          <a:xfrm>
            <a:off x="921543" y="3954426"/>
            <a:ext cx="10348913"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REGLA ADICIONADA EN LA CUARTA MODIFICACIÓN 9/JUNIO/2022.</a:t>
            </a:r>
          </a:p>
          <a:p>
            <a:r>
              <a:rPr lang="es-MX" sz="2500" dirty="0">
                <a:latin typeface="Calibri" panose="020F0502020204030204" pitchFamily="34" charset="0"/>
                <a:ea typeface="Calibri" panose="020F0502020204030204" pitchFamily="34" charset="0"/>
                <a:cs typeface="Calibri" panose="020F0502020204030204" pitchFamily="34" charset="0"/>
              </a:rPr>
              <a:t>ART. 52-III CFF.</a:t>
            </a:r>
          </a:p>
          <a:p>
            <a:r>
              <a:rPr lang="es-MX" sz="2500" dirty="0">
                <a:latin typeface="Calibri" panose="020F0502020204030204" pitchFamily="34" charset="0"/>
                <a:ea typeface="Calibri" panose="020F0502020204030204" pitchFamily="34" charset="0"/>
                <a:cs typeface="Calibri" panose="020F0502020204030204" pitchFamily="34" charset="0"/>
              </a:rPr>
              <a:t>FICHA DE TRÁMITE 318/CFF.</a:t>
            </a:r>
          </a:p>
        </p:txBody>
      </p:sp>
      <p:pic>
        <p:nvPicPr>
          <p:cNvPr id="4100" name="Picture 4" descr="El SAT publicó la versión anticipada de la 4a Modificación a la Miscelánea  Fiscal 2020">
            <a:extLst>
              <a:ext uri="{FF2B5EF4-FFF2-40B4-BE49-F238E27FC236}">
                <a16:creationId xmlns:a16="http://schemas.microsoft.com/office/drawing/2014/main" id="{3A3CB9D9-55DC-20FD-D950-14C80BE4F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3395" y="4551098"/>
            <a:ext cx="2472489" cy="137178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6708D28E-79C0-724C-FB8A-E845E3C6D819}"/>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45</a:t>
            </a:fld>
            <a:endParaRPr lang="es-MX">
              <a:solidFill>
                <a:schemeClr val="tx1"/>
              </a:solidFill>
            </a:endParaRPr>
          </a:p>
        </p:txBody>
      </p:sp>
    </p:spTree>
    <p:extLst>
      <p:ext uri="{BB962C8B-B14F-4D97-AF65-F5344CB8AC3E}">
        <p14:creationId xmlns:p14="http://schemas.microsoft.com/office/powerpoint/2010/main" val="1560125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1261409" y="2274934"/>
            <a:ext cx="6288686"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ENCUBRIMIENTO EN LOS DELITOS FISCALES.</a:t>
            </a:r>
          </a:p>
          <a:p>
            <a:r>
              <a:rPr lang="es-MX" sz="2500" dirty="0">
                <a:latin typeface="Calibri" panose="020F0502020204030204" pitchFamily="34" charset="0"/>
                <a:ea typeface="Calibri" panose="020F0502020204030204" pitchFamily="34" charset="0"/>
                <a:cs typeface="Calibri" panose="020F0502020204030204" pitchFamily="34" charset="0"/>
              </a:rPr>
              <a:t>PRISIÓN DE 3 MESES A 6 AÑOS.</a:t>
            </a:r>
          </a:p>
          <a:p>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1094478" y="8152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RF 2022</a:t>
            </a:r>
          </a:p>
          <a:p>
            <a:r>
              <a:rPr lang="es-MX" sz="2700" dirty="0">
                <a:latin typeface="Calibri" panose="020F0502020204030204" pitchFamily="34" charset="0"/>
                <a:ea typeface="Calibri" panose="020F0502020204030204" pitchFamily="34" charset="0"/>
                <a:cs typeface="Calibri" panose="020F0502020204030204" pitchFamily="34" charset="0"/>
              </a:rPr>
              <a:t>ART. 96-III CFF</a:t>
            </a:r>
          </a:p>
        </p:txBody>
      </p:sp>
      <p:sp>
        <p:nvSpPr>
          <p:cNvPr id="3" name="Marcador de contenido 2">
            <a:extLst>
              <a:ext uri="{FF2B5EF4-FFF2-40B4-BE49-F238E27FC236}">
                <a16:creationId xmlns:a16="http://schemas.microsoft.com/office/drawing/2014/main" id="{743EF48E-5443-A23F-5823-01F066D873AF}"/>
              </a:ext>
            </a:extLst>
          </p:cNvPr>
          <p:cNvSpPr txBox="1">
            <a:spLocks/>
          </p:cNvSpPr>
          <p:nvPr/>
        </p:nvSpPr>
        <p:spPr>
          <a:xfrm>
            <a:off x="1261409" y="3753556"/>
            <a:ext cx="5257801"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DELITOS FISCALES: </a:t>
            </a:r>
          </a:p>
          <a:p>
            <a:pPr marL="0" indent="0">
              <a:buNone/>
            </a:pPr>
            <a:r>
              <a:rPr lang="es-MX" sz="2500" dirty="0">
                <a:latin typeface="Calibri" panose="020F0502020204030204" pitchFamily="34" charset="0"/>
                <a:ea typeface="Calibri" panose="020F0502020204030204" pitchFamily="34" charset="0"/>
                <a:cs typeface="Calibri" panose="020F0502020204030204" pitchFamily="34" charset="0"/>
              </a:rPr>
              <a:t>ARTS. 105, 108, 109, 110, 111, 112, 114</a:t>
            </a:r>
          </a:p>
        </p:txBody>
      </p:sp>
      <p:pic>
        <p:nvPicPr>
          <p:cNvPr id="7170" name="Picture 2" descr="CÁRCEL - IMCP">
            <a:extLst>
              <a:ext uri="{FF2B5EF4-FFF2-40B4-BE49-F238E27FC236}">
                <a16:creationId xmlns:a16="http://schemas.microsoft.com/office/drawing/2014/main" id="{BB113958-ADE6-FDCA-BED9-7228F92F7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753" y="1847406"/>
            <a:ext cx="2237163" cy="12528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2" name="Picture 4" descr="Código Fiscal de La Federación eBook by Estados Unidos Mexicanos - EPUB |  Rakuten Kobo United States">
            <a:extLst>
              <a:ext uri="{FF2B5EF4-FFF2-40B4-BE49-F238E27FC236}">
                <a16:creationId xmlns:a16="http://schemas.microsoft.com/office/drawing/2014/main" id="{0EC5F49F-1FC4-4ACD-23AF-315920CDD4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277" y="4147452"/>
            <a:ext cx="1342488" cy="2015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arcador de número de diapositiva 5">
            <a:extLst>
              <a:ext uri="{FF2B5EF4-FFF2-40B4-BE49-F238E27FC236}">
                <a16:creationId xmlns:a16="http://schemas.microsoft.com/office/drawing/2014/main" id="{17DB482F-CCFF-921B-DD31-9988DC921556}"/>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46</a:t>
            </a:fld>
            <a:endParaRPr lang="es-MX">
              <a:solidFill>
                <a:schemeClr val="tx1"/>
              </a:solidFill>
            </a:endParaRPr>
          </a:p>
        </p:txBody>
      </p:sp>
    </p:spTree>
    <p:extLst>
      <p:ext uri="{BB962C8B-B14F-4D97-AF65-F5344CB8AC3E}">
        <p14:creationId xmlns:p14="http://schemas.microsoft.com/office/powerpoint/2010/main" val="2657642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1430356" y="2270598"/>
            <a:ext cx="9763125"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LA OBLIGACIÓN DE INVESTIGAR DELITOS CORRESPONDE AL MINISTERIO PÚBLICO.</a:t>
            </a:r>
          </a:p>
          <a:p>
            <a:r>
              <a:rPr lang="es-MX" sz="2500" dirty="0">
                <a:latin typeface="Calibri" panose="020F0502020204030204" pitchFamily="34" charset="0"/>
                <a:ea typeface="Calibri" panose="020F0502020204030204" pitchFamily="34" charset="0"/>
                <a:cs typeface="Calibri" panose="020F0502020204030204" pitchFamily="34" charset="0"/>
              </a:rPr>
              <a:t>ART. 21 CPEUM.</a:t>
            </a:r>
          </a:p>
          <a:p>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1232096" y="7308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RF 2022</a:t>
            </a:r>
          </a:p>
          <a:p>
            <a:r>
              <a:rPr lang="es-MX" sz="2700" dirty="0">
                <a:latin typeface="Calibri" panose="020F0502020204030204" pitchFamily="34" charset="0"/>
                <a:ea typeface="Calibri" panose="020F0502020204030204" pitchFamily="34" charset="0"/>
                <a:cs typeface="Calibri" panose="020F0502020204030204" pitchFamily="34" charset="0"/>
              </a:rPr>
              <a:t>ART. 96-III CFF</a:t>
            </a:r>
          </a:p>
        </p:txBody>
      </p:sp>
      <p:pic>
        <p:nvPicPr>
          <p:cNvPr id="8194" name="Picture 2" descr="Qué es la CPEUM? - Pachuca Lex Asesoria">
            <a:extLst>
              <a:ext uri="{FF2B5EF4-FFF2-40B4-BE49-F238E27FC236}">
                <a16:creationId xmlns:a16="http://schemas.microsoft.com/office/drawing/2014/main" id="{4000B37C-3572-7C9A-3113-BE53BEB7B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682" y="4230295"/>
            <a:ext cx="1192814" cy="187251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iscalía General de la República (México) - Wikipedia, la enciclopedia libre">
            <a:extLst>
              <a:ext uri="{FF2B5EF4-FFF2-40B4-BE49-F238E27FC236}">
                <a16:creationId xmlns:a16="http://schemas.microsoft.com/office/drawing/2014/main" id="{FC0161D8-CBEA-ED5C-0890-E10EF02247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64093">
            <a:off x="4814979" y="3900942"/>
            <a:ext cx="2780029" cy="1231187"/>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78815785-1059-7512-BCAC-11DA7B00432D}"/>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47</a:t>
            </a:fld>
            <a:endParaRPr lang="es-MX">
              <a:solidFill>
                <a:schemeClr val="tx1"/>
              </a:solidFill>
            </a:endParaRPr>
          </a:p>
        </p:txBody>
      </p:sp>
    </p:spTree>
    <p:extLst>
      <p:ext uri="{BB962C8B-B14F-4D97-AF65-F5344CB8AC3E}">
        <p14:creationId xmlns:p14="http://schemas.microsoft.com/office/powerpoint/2010/main" val="3289172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9A941-F9A4-1216-36E5-750180A55824}"/>
              </a:ext>
            </a:extLst>
          </p:cNvPr>
          <p:cNvSpPr txBox="1">
            <a:spLocks/>
          </p:cNvSpPr>
          <p:nvPr/>
        </p:nvSpPr>
        <p:spPr>
          <a:xfrm>
            <a:off x="1443111" y="6001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sz="2700" dirty="0">
              <a:latin typeface="Calibri" panose="020F0502020204030204" pitchFamily="34" charset="0"/>
              <a:ea typeface="Calibri" panose="020F0502020204030204" pitchFamily="34" charset="0"/>
              <a:cs typeface="Calibri" panose="020F0502020204030204" pitchFamily="34" charset="0"/>
            </a:endParaRPr>
          </a:p>
          <a:p>
            <a:r>
              <a:rPr lang="es-MX" sz="2700" dirty="0">
                <a:latin typeface="Calibri" panose="020F0502020204030204" pitchFamily="34" charset="0"/>
                <a:ea typeface="Calibri" panose="020F0502020204030204" pitchFamily="34" charset="0"/>
                <a:cs typeface="Calibri" panose="020F0502020204030204" pitchFamily="34" charset="0"/>
              </a:rPr>
              <a:t>DICTAMEN FISCAL</a:t>
            </a:r>
          </a:p>
        </p:txBody>
      </p:sp>
      <p:sp>
        <p:nvSpPr>
          <p:cNvPr id="3" name="Marcador de contenido 2">
            <a:extLst>
              <a:ext uri="{FF2B5EF4-FFF2-40B4-BE49-F238E27FC236}">
                <a16:creationId xmlns:a16="http://schemas.microsoft.com/office/drawing/2014/main" id="{6D14B754-4B99-88CD-0F39-DE47C1DBBB3B}"/>
              </a:ext>
            </a:extLst>
          </p:cNvPr>
          <p:cNvSpPr txBox="1">
            <a:spLocks/>
          </p:cNvSpPr>
          <p:nvPr/>
        </p:nvSpPr>
        <p:spPr>
          <a:xfrm>
            <a:off x="1526455" y="2655139"/>
            <a:ext cx="8024336"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500" dirty="0">
                <a:latin typeface="Calibri" panose="020F0502020204030204" pitchFamily="34" charset="0"/>
                <a:ea typeface="Calibri" panose="020F0502020204030204" pitchFamily="34" charset="0"/>
                <a:cs typeface="Calibri" panose="020F0502020204030204" pitchFamily="34" charset="0"/>
              </a:rPr>
              <a:t>REFORMA FISCAL 2022</a:t>
            </a:r>
          </a:p>
          <a:p>
            <a:r>
              <a:rPr lang="es-MX" sz="2500" dirty="0">
                <a:latin typeface="Calibri" panose="020F0502020204030204" pitchFamily="34" charset="0"/>
                <a:ea typeface="Calibri" panose="020F0502020204030204" pitchFamily="34" charset="0"/>
                <a:cs typeface="Calibri" panose="020F0502020204030204" pitchFamily="34" charset="0"/>
              </a:rPr>
              <a:t>ART. 32-A CFF   	15/MAYO/2023</a:t>
            </a:r>
          </a:p>
          <a:p>
            <a:r>
              <a:rPr lang="es-MX" sz="2500" dirty="0">
                <a:latin typeface="Calibri" panose="020F0502020204030204" pitchFamily="34" charset="0"/>
                <a:ea typeface="Calibri" panose="020F0502020204030204" pitchFamily="34" charset="0"/>
                <a:cs typeface="Calibri" panose="020F0502020204030204" pitchFamily="34" charset="0"/>
              </a:rPr>
              <a:t>RMF 2023		NO HAY PRÓRROGA</a:t>
            </a:r>
          </a:p>
          <a:p>
            <a:endParaRPr lang="es-MX" sz="2500" dirty="0">
              <a:latin typeface="Calibri" panose="020F0502020204030204" pitchFamily="34" charset="0"/>
              <a:ea typeface="Calibri" panose="020F0502020204030204" pitchFamily="34" charset="0"/>
              <a:cs typeface="Calibri" panose="020F0502020204030204" pitchFamily="34" charset="0"/>
            </a:endParaRPr>
          </a:p>
          <a:p>
            <a:endParaRPr lang="es-MX" sz="2500" dirty="0">
              <a:latin typeface="Calibri" panose="020F0502020204030204" pitchFamily="34" charset="0"/>
              <a:ea typeface="Calibri" panose="020F0502020204030204" pitchFamily="34" charset="0"/>
              <a:cs typeface="Calibri" panose="020F0502020204030204" pitchFamily="34" charset="0"/>
            </a:endParaRPr>
          </a:p>
        </p:txBody>
      </p:sp>
      <p:pic>
        <p:nvPicPr>
          <p:cNvPr id="4098" name="Picture 2" descr="OMISIÓN DEL DICTAMEN FISCAL (SIPRED | Resa y Asociados, S.C.">
            <a:extLst>
              <a:ext uri="{FF2B5EF4-FFF2-40B4-BE49-F238E27FC236}">
                <a16:creationId xmlns:a16="http://schemas.microsoft.com/office/drawing/2014/main" id="{C9CB2F4F-D0C9-5E6A-7E54-DBEAB2534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9060" y="4292648"/>
            <a:ext cx="2781300" cy="1738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arcador de número de diapositiva 5">
            <a:extLst>
              <a:ext uri="{FF2B5EF4-FFF2-40B4-BE49-F238E27FC236}">
                <a16:creationId xmlns:a16="http://schemas.microsoft.com/office/drawing/2014/main" id="{F430AE42-AD3A-676D-66DF-A2EA0E056178}"/>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48</a:t>
            </a:fld>
            <a:endParaRPr lang="es-MX">
              <a:solidFill>
                <a:schemeClr val="tx1"/>
              </a:solidFill>
            </a:endParaRPr>
          </a:p>
        </p:txBody>
      </p:sp>
    </p:spTree>
    <p:extLst>
      <p:ext uri="{BB962C8B-B14F-4D97-AF65-F5344CB8AC3E}">
        <p14:creationId xmlns:p14="http://schemas.microsoft.com/office/powerpoint/2010/main" val="3227542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9A941-F9A4-1216-36E5-750180A55824}"/>
              </a:ext>
            </a:extLst>
          </p:cNvPr>
          <p:cNvSpPr txBox="1">
            <a:spLocks/>
          </p:cNvSpPr>
          <p:nvPr/>
        </p:nvSpPr>
        <p:spPr>
          <a:xfrm>
            <a:off x="978877" y="7024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sz="2700" dirty="0">
              <a:latin typeface="Calibri" panose="020F0502020204030204" pitchFamily="34" charset="0"/>
              <a:ea typeface="Calibri" panose="020F0502020204030204" pitchFamily="34" charset="0"/>
              <a:cs typeface="Calibri" panose="020F0502020204030204" pitchFamily="34" charset="0"/>
            </a:endParaRPr>
          </a:p>
          <a:p>
            <a:r>
              <a:rPr lang="es-MX" sz="2700" dirty="0">
                <a:latin typeface="Calibri" panose="020F0502020204030204" pitchFamily="34" charset="0"/>
                <a:ea typeface="Calibri" panose="020F0502020204030204" pitchFamily="34" charset="0"/>
                <a:cs typeface="Calibri" panose="020F0502020204030204" pitchFamily="34" charset="0"/>
              </a:rPr>
              <a:t>DICTAMEN FISCAL</a:t>
            </a:r>
          </a:p>
        </p:txBody>
      </p:sp>
      <p:sp>
        <p:nvSpPr>
          <p:cNvPr id="3" name="Marcador de contenido 2">
            <a:extLst>
              <a:ext uri="{FF2B5EF4-FFF2-40B4-BE49-F238E27FC236}">
                <a16:creationId xmlns:a16="http://schemas.microsoft.com/office/drawing/2014/main" id="{6D14B754-4B99-88CD-0F39-DE47C1DBBB3B}"/>
              </a:ext>
            </a:extLst>
          </p:cNvPr>
          <p:cNvSpPr txBox="1">
            <a:spLocks/>
          </p:cNvSpPr>
          <p:nvPr/>
        </p:nvSpPr>
        <p:spPr>
          <a:xfrm>
            <a:off x="978877" y="2300225"/>
            <a:ext cx="8024336"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MX" sz="2500" dirty="0">
                <a:latin typeface="Calibri" panose="020F0502020204030204" pitchFamily="34" charset="0"/>
                <a:ea typeface="Calibri" panose="020F0502020204030204" pitchFamily="34" charset="0"/>
                <a:cs typeface="Calibri" panose="020F0502020204030204" pitchFamily="34" charset="0"/>
              </a:rPr>
              <a:t>OBLIGATORIO:</a:t>
            </a:r>
          </a:p>
          <a:p>
            <a:pPr lvl="1">
              <a:lnSpc>
                <a:spcPct val="150000"/>
              </a:lnSpc>
            </a:pPr>
            <a:r>
              <a:rPr lang="es-MX" sz="2500" dirty="0">
                <a:latin typeface="Calibri" panose="020F0502020204030204" pitchFamily="34" charset="0"/>
                <a:ea typeface="Calibri" panose="020F0502020204030204" pitchFamily="34" charset="0"/>
                <a:cs typeface="Calibri" panose="020F0502020204030204" pitchFamily="34" charset="0"/>
              </a:rPr>
              <a:t>PM TÍTULO II, IA     </a:t>
            </a:r>
            <a:r>
              <a:rPr lang="es-MX" sz="2500" b="1" i="1" dirty="0">
                <a:latin typeface="Calibri" panose="020F0502020204030204" pitchFamily="34" charset="0"/>
                <a:ea typeface="Calibri" panose="020F0502020204030204" pitchFamily="34" charset="0"/>
                <a:cs typeface="Calibri" panose="020F0502020204030204" pitchFamily="34" charset="0"/>
              </a:rPr>
              <a:t>mayor/igual    </a:t>
            </a:r>
            <a:r>
              <a:rPr lang="es-MX" sz="2500" dirty="0">
                <a:latin typeface="Calibri" panose="020F0502020204030204" pitchFamily="34" charset="0"/>
                <a:ea typeface="Calibri" panose="020F0502020204030204" pitchFamily="34" charset="0"/>
                <a:cs typeface="Calibri" panose="020F0502020204030204" pitchFamily="34" charset="0"/>
              </a:rPr>
              <a:t>$1,650´490,600</a:t>
            </a:r>
          </a:p>
          <a:p>
            <a:pPr lvl="1">
              <a:lnSpc>
                <a:spcPct val="150000"/>
              </a:lnSpc>
            </a:pPr>
            <a:r>
              <a:rPr lang="es-MX" sz="2500" dirty="0">
                <a:latin typeface="Calibri" panose="020F0502020204030204" pitchFamily="34" charset="0"/>
                <a:ea typeface="Calibri" panose="020F0502020204030204" pitchFamily="34" charset="0"/>
                <a:cs typeface="Calibri" panose="020F0502020204030204" pitchFamily="34" charset="0"/>
              </a:rPr>
              <a:t>COTICEN BOLSA DE VALORES</a:t>
            </a:r>
          </a:p>
          <a:p>
            <a:pPr>
              <a:lnSpc>
                <a:spcPct val="150000"/>
              </a:lnSpc>
            </a:pPr>
            <a:endParaRPr lang="es-MX" sz="2500" dirty="0">
              <a:latin typeface="Calibri" panose="020F0502020204030204" pitchFamily="34" charset="0"/>
              <a:ea typeface="Calibri" panose="020F0502020204030204" pitchFamily="34" charset="0"/>
              <a:cs typeface="Calibri" panose="020F0502020204030204" pitchFamily="34" charset="0"/>
            </a:endParaRPr>
          </a:p>
        </p:txBody>
      </p:sp>
      <p:pic>
        <p:nvPicPr>
          <p:cNvPr id="11266" name="Picture 2" descr="InformaciónConfidencial: Preocupación en la Bolsa Mexicana de Valores">
            <a:extLst>
              <a:ext uri="{FF2B5EF4-FFF2-40B4-BE49-F238E27FC236}">
                <a16:creationId xmlns:a16="http://schemas.microsoft.com/office/drawing/2014/main" id="{7D2C4AC3-A533-D370-3201-664C92681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494" y="4265528"/>
            <a:ext cx="2762250" cy="1657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arcador de número de diapositiva 5">
            <a:extLst>
              <a:ext uri="{FF2B5EF4-FFF2-40B4-BE49-F238E27FC236}">
                <a16:creationId xmlns:a16="http://schemas.microsoft.com/office/drawing/2014/main" id="{0BB0DB57-13F1-5DF0-427D-0FB9B8C1554F}"/>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49</a:t>
            </a:fld>
            <a:endParaRPr lang="es-MX">
              <a:solidFill>
                <a:schemeClr val="tx1"/>
              </a:solidFill>
            </a:endParaRPr>
          </a:p>
        </p:txBody>
      </p:sp>
    </p:spTree>
    <p:extLst>
      <p:ext uri="{BB962C8B-B14F-4D97-AF65-F5344CB8AC3E}">
        <p14:creationId xmlns:p14="http://schemas.microsoft.com/office/powerpoint/2010/main" val="145092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8">
            <a:extLst>
              <a:ext uri="{FF2B5EF4-FFF2-40B4-BE49-F238E27FC236}">
                <a16:creationId xmlns:a16="http://schemas.microsoft.com/office/drawing/2014/main" id="{184C11D6-6722-4895-93AF-C077D77ECEFC}"/>
              </a:ext>
            </a:extLst>
          </p:cNvPr>
          <p:cNvGraphicFramePr>
            <a:graphicFrameLocks noGrp="1"/>
          </p:cNvGraphicFramePr>
          <p:nvPr/>
        </p:nvGraphicFramePr>
        <p:xfrm>
          <a:off x="2469356" y="1556825"/>
          <a:ext cx="6096000" cy="2755075"/>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1032870100"/>
                    </a:ext>
                  </a:extLst>
                </a:gridCol>
                <a:gridCol w="2032000">
                  <a:extLst>
                    <a:ext uri="{9D8B030D-6E8A-4147-A177-3AD203B41FA5}">
                      <a16:colId xmlns:a16="http://schemas.microsoft.com/office/drawing/2014/main" val="2103539654"/>
                    </a:ext>
                  </a:extLst>
                </a:gridCol>
                <a:gridCol w="2032000">
                  <a:extLst>
                    <a:ext uri="{9D8B030D-6E8A-4147-A177-3AD203B41FA5}">
                      <a16:colId xmlns:a16="http://schemas.microsoft.com/office/drawing/2014/main" val="3023422535"/>
                    </a:ext>
                  </a:extLst>
                </a:gridCol>
              </a:tblGrid>
              <a:tr h="2167414">
                <a:tc>
                  <a:txBody>
                    <a:bodyPr/>
                    <a:lstStyle/>
                    <a:p>
                      <a:pPr algn="ctr">
                        <a:lnSpc>
                          <a:spcPct val="150000"/>
                        </a:lnSpc>
                      </a:pPr>
                      <a:r>
                        <a:rPr lang="es-MX" sz="2400" b="1" dirty="0">
                          <a:solidFill>
                            <a:schemeClr val="tx1"/>
                          </a:solidFill>
                        </a:rPr>
                        <a:t>IMPUESTOS</a:t>
                      </a:r>
                      <a:endParaRPr lang="es-MX" sz="2400" b="1" dirty="0">
                        <a:solidFill>
                          <a:schemeClr val="tx1"/>
                        </a:solidFill>
                        <a:latin typeface="Calibri" panose="020F0502020204030204" pitchFamily="34" charset="0"/>
                        <a:cs typeface="Calibri" panose="020F0502020204030204" pitchFamily="34" charset="0"/>
                      </a:endParaRPr>
                    </a:p>
                  </a:txBody>
                  <a:tcPr marL="68580" marR="68580" marT="34290" marB="34290"/>
                </a:tc>
                <a:tc>
                  <a:txBody>
                    <a:bodyPr/>
                    <a:lstStyle/>
                    <a:p>
                      <a:pPr algn="ctr">
                        <a:lnSpc>
                          <a:spcPct val="150000"/>
                        </a:lnSpc>
                      </a:pPr>
                      <a:r>
                        <a:rPr lang="es-MX" sz="2400" b="1" dirty="0">
                          <a:solidFill>
                            <a:schemeClr val="tx1"/>
                          </a:solidFill>
                        </a:rPr>
                        <a:t>ISR</a:t>
                      </a:r>
                    </a:p>
                    <a:p>
                      <a:pPr algn="ctr">
                        <a:lnSpc>
                          <a:spcPct val="150000"/>
                        </a:lnSpc>
                      </a:pPr>
                      <a:r>
                        <a:rPr lang="es-MX" sz="2400" b="1" dirty="0">
                          <a:solidFill>
                            <a:schemeClr val="tx1"/>
                          </a:solidFill>
                        </a:rPr>
                        <a:t>IVA</a:t>
                      </a:r>
                    </a:p>
                    <a:p>
                      <a:pPr algn="ctr">
                        <a:lnSpc>
                          <a:spcPct val="150000"/>
                        </a:lnSpc>
                      </a:pPr>
                      <a:r>
                        <a:rPr lang="es-MX" sz="2400" b="1" dirty="0">
                          <a:solidFill>
                            <a:schemeClr val="tx1"/>
                          </a:solidFill>
                        </a:rPr>
                        <a:t>IEPS</a:t>
                      </a:r>
                    </a:p>
                    <a:p>
                      <a:pPr algn="ctr">
                        <a:lnSpc>
                          <a:spcPct val="150000"/>
                        </a:lnSpc>
                      </a:pPr>
                      <a:r>
                        <a:rPr lang="es-MX" sz="2400" b="1" dirty="0">
                          <a:solidFill>
                            <a:schemeClr val="tx1"/>
                          </a:solidFill>
                        </a:rPr>
                        <a:t>IEEX</a:t>
                      </a:r>
                    </a:p>
                    <a:p>
                      <a:pPr algn="ctr">
                        <a:lnSpc>
                          <a:spcPct val="150000"/>
                        </a:lnSpc>
                      </a:pPr>
                      <a:r>
                        <a:rPr lang="es-MX" sz="2400" b="1" dirty="0">
                          <a:solidFill>
                            <a:schemeClr val="tx1"/>
                          </a:solidFill>
                        </a:rPr>
                        <a:t>ISAN</a:t>
                      </a:r>
                      <a:endParaRPr lang="es-MX" sz="2400" b="1" dirty="0">
                        <a:solidFill>
                          <a:schemeClr val="tx1"/>
                        </a:solidFill>
                        <a:latin typeface="Calibri" panose="020F0502020204030204" pitchFamily="34" charset="0"/>
                        <a:cs typeface="Calibri" panose="020F0502020204030204" pitchFamily="34" charset="0"/>
                      </a:endParaRPr>
                    </a:p>
                  </a:txBody>
                  <a:tcPr marL="68580" marR="68580" marT="34290" marB="34290"/>
                </a:tc>
                <a:tc>
                  <a:txBody>
                    <a:bodyPr/>
                    <a:lstStyle/>
                    <a:p>
                      <a:pPr algn="ctr">
                        <a:lnSpc>
                          <a:spcPct val="150000"/>
                        </a:lnSpc>
                      </a:pPr>
                      <a:r>
                        <a:rPr lang="es-MX" sz="2400" b="1" dirty="0">
                          <a:solidFill>
                            <a:schemeClr val="tx1"/>
                          </a:solidFill>
                        </a:rPr>
                        <a:t>54.3%</a:t>
                      </a:r>
                    </a:p>
                    <a:p>
                      <a:pPr algn="ctr">
                        <a:lnSpc>
                          <a:spcPct val="150000"/>
                        </a:lnSpc>
                      </a:pPr>
                      <a:r>
                        <a:rPr lang="es-MX" sz="2400" b="1" dirty="0">
                          <a:solidFill>
                            <a:schemeClr val="tx1"/>
                          </a:solidFill>
                        </a:rPr>
                        <a:t>30.7%</a:t>
                      </a:r>
                    </a:p>
                    <a:p>
                      <a:pPr algn="ctr">
                        <a:lnSpc>
                          <a:spcPct val="150000"/>
                        </a:lnSpc>
                      </a:pPr>
                      <a:r>
                        <a:rPr lang="es-MX" sz="2400" b="1" dirty="0">
                          <a:solidFill>
                            <a:schemeClr val="tx1"/>
                          </a:solidFill>
                        </a:rPr>
                        <a:t>10.5%</a:t>
                      </a:r>
                    </a:p>
                    <a:p>
                      <a:pPr algn="ctr">
                        <a:lnSpc>
                          <a:spcPct val="150000"/>
                        </a:lnSpc>
                      </a:pPr>
                      <a:r>
                        <a:rPr lang="es-MX" sz="2400" b="1" dirty="0">
                          <a:solidFill>
                            <a:schemeClr val="tx1"/>
                          </a:solidFill>
                        </a:rPr>
                        <a:t>1.8%</a:t>
                      </a:r>
                    </a:p>
                    <a:p>
                      <a:pPr algn="ctr">
                        <a:lnSpc>
                          <a:spcPct val="150000"/>
                        </a:lnSpc>
                      </a:pPr>
                      <a:r>
                        <a:rPr lang="es-MX" sz="2400" b="1" dirty="0">
                          <a:solidFill>
                            <a:schemeClr val="tx1"/>
                          </a:solidFill>
                        </a:rPr>
                        <a:t>.33%</a:t>
                      </a:r>
                      <a:endParaRPr lang="es-MX" sz="2400" b="1" dirty="0">
                        <a:solidFill>
                          <a:schemeClr val="tx1"/>
                        </a:solidFill>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2246242291"/>
                  </a:ext>
                </a:extLst>
              </a:tr>
            </a:tbl>
          </a:graphicData>
        </a:graphic>
      </p:graphicFrame>
      <p:sp>
        <p:nvSpPr>
          <p:cNvPr id="2" name="Marcador de número de diapositiva 5">
            <a:extLst>
              <a:ext uri="{FF2B5EF4-FFF2-40B4-BE49-F238E27FC236}">
                <a16:creationId xmlns:a16="http://schemas.microsoft.com/office/drawing/2014/main" id="{0B4D2D0A-95CB-4357-26F5-FA7C6CA53AB5}"/>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a:t>
            </a:fld>
            <a:endParaRPr lang="es-MX">
              <a:solidFill>
                <a:schemeClr val="tx1"/>
              </a:solidFill>
            </a:endParaRPr>
          </a:p>
        </p:txBody>
      </p:sp>
    </p:spTree>
    <p:extLst>
      <p:ext uri="{BB962C8B-B14F-4D97-AF65-F5344CB8AC3E}">
        <p14:creationId xmlns:p14="http://schemas.microsoft.com/office/powerpoint/2010/main" val="2817126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9A941-F9A4-1216-36E5-750180A55824}"/>
              </a:ext>
            </a:extLst>
          </p:cNvPr>
          <p:cNvSpPr txBox="1">
            <a:spLocks/>
          </p:cNvSpPr>
          <p:nvPr/>
        </p:nvSpPr>
        <p:spPr>
          <a:xfrm>
            <a:off x="1541585" y="5699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sz="2700" dirty="0">
              <a:latin typeface="Calibri" panose="020F0502020204030204" pitchFamily="34" charset="0"/>
              <a:ea typeface="Calibri" panose="020F0502020204030204" pitchFamily="34" charset="0"/>
              <a:cs typeface="Calibri" panose="020F0502020204030204" pitchFamily="34" charset="0"/>
            </a:endParaRPr>
          </a:p>
          <a:p>
            <a:r>
              <a:rPr lang="es-MX" sz="2700" dirty="0">
                <a:latin typeface="Calibri" panose="020F0502020204030204" pitchFamily="34" charset="0"/>
                <a:ea typeface="Calibri" panose="020F0502020204030204" pitchFamily="34" charset="0"/>
                <a:cs typeface="Calibri" panose="020F0502020204030204" pitchFamily="34" charset="0"/>
              </a:rPr>
              <a:t>OPCIONAL</a:t>
            </a:r>
          </a:p>
        </p:txBody>
      </p:sp>
      <p:sp>
        <p:nvSpPr>
          <p:cNvPr id="3" name="Marcador de contenido 2">
            <a:extLst>
              <a:ext uri="{FF2B5EF4-FFF2-40B4-BE49-F238E27FC236}">
                <a16:creationId xmlns:a16="http://schemas.microsoft.com/office/drawing/2014/main" id="{6D14B754-4B99-88CD-0F39-DE47C1DBBB3B}"/>
              </a:ext>
            </a:extLst>
          </p:cNvPr>
          <p:cNvSpPr txBox="1">
            <a:spLocks/>
          </p:cNvSpPr>
          <p:nvPr/>
        </p:nvSpPr>
        <p:spPr>
          <a:xfrm>
            <a:off x="1751929" y="1895560"/>
            <a:ext cx="8024336"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MX" sz="2500" dirty="0">
                <a:latin typeface="Calibri" panose="020F0502020204030204" pitchFamily="34" charset="0"/>
                <a:ea typeface="Calibri" panose="020F0502020204030204" pitchFamily="34" charset="0"/>
                <a:cs typeface="Calibri" panose="020F0502020204030204" pitchFamily="34" charset="0"/>
              </a:rPr>
              <a:t>PM – PFAC</a:t>
            </a:r>
          </a:p>
          <a:p>
            <a:pPr lvl="1">
              <a:lnSpc>
                <a:spcPct val="150000"/>
              </a:lnSpc>
            </a:pPr>
            <a:r>
              <a:rPr lang="es-MX" sz="2500" dirty="0">
                <a:latin typeface="Calibri" panose="020F0502020204030204" pitchFamily="34" charset="0"/>
                <a:ea typeface="Calibri" panose="020F0502020204030204" pitchFamily="34" charset="0"/>
                <a:cs typeface="Calibri" panose="020F0502020204030204" pitchFamily="34" charset="0"/>
              </a:rPr>
              <a:t>IA 		</a:t>
            </a:r>
            <a:r>
              <a:rPr lang="es-MX" sz="2500" b="1" i="1" dirty="0">
                <a:latin typeface="Calibri" panose="020F0502020204030204" pitchFamily="34" charset="0"/>
                <a:ea typeface="Calibri" panose="020F0502020204030204" pitchFamily="34" charset="0"/>
                <a:cs typeface="Calibri" panose="020F0502020204030204" pitchFamily="34" charset="0"/>
              </a:rPr>
              <a:t>mayor</a:t>
            </a:r>
            <a:r>
              <a:rPr lang="es-MX" sz="2500" dirty="0">
                <a:latin typeface="Calibri" panose="020F0502020204030204" pitchFamily="34" charset="0"/>
                <a:ea typeface="Calibri" panose="020F0502020204030204" pitchFamily="34" charset="0"/>
                <a:cs typeface="Calibri" panose="020F0502020204030204" pitchFamily="34" charset="0"/>
              </a:rPr>
              <a:t> 	$122´814,830</a:t>
            </a:r>
          </a:p>
          <a:p>
            <a:pPr lvl="1">
              <a:lnSpc>
                <a:spcPct val="150000"/>
              </a:lnSpc>
            </a:pPr>
            <a:r>
              <a:rPr lang="es-MX" sz="2500" dirty="0">
                <a:latin typeface="Calibri" panose="020F0502020204030204" pitchFamily="34" charset="0"/>
                <a:ea typeface="Calibri" panose="020F0502020204030204" pitchFamily="34" charset="0"/>
                <a:cs typeface="Calibri" panose="020F0502020204030204" pitchFamily="34" charset="0"/>
              </a:rPr>
              <a:t>ACTIVO		</a:t>
            </a:r>
            <a:r>
              <a:rPr lang="es-MX" sz="2500" b="1" i="1" dirty="0">
                <a:latin typeface="Calibri" panose="020F0502020204030204" pitchFamily="34" charset="0"/>
                <a:ea typeface="Calibri" panose="020F0502020204030204" pitchFamily="34" charset="0"/>
                <a:cs typeface="Calibri" panose="020F0502020204030204" pitchFamily="34" charset="0"/>
              </a:rPr>
              <a:t>mayor		</a:t>
            </a:r>
            <a:r>
              <a:rPr lang="es-MX" sz="2500" dirty="0">
                <a:latin typeface="Calibri" panose="020F0502020204030204" pitchFamily="34" charset="0"/>
                <a:ea typeface="Calibri" panose="020F0502020204030204" pitchFamily="34" charset="0"/>
                <a:cs typeface="Calibri" panose="020F0502020204030204" pitchFamily="34" charset="0"/>
              </a:rPr>
              <a:t>$   97´023,720</a:t>
            </a:r>
          </a:p>
          <a:p>
            <a:pPr lvl="1">
              <a:lnSpc>
                <a:spcPct val="150000"/>
              </a:lnSpc>
            </a:pPr>
            <a:r>
              <a:rPr lang="es-MX" sz="2500" dirty="0">
                <a:latin typeface="Calibri" panose="020F0502020204030204" pitchFamily="34" charset="0"/>
                <a:ea typeface="Calibri" panose="020F0502020204030204" pitchFamily="34" charset="0"/>
                <a:cs typeface="Calibri" panose="020F0502020204030204" pitchFamily="34" charset="0"/>
              </a:rPr>
              <a:t>TRABAJADORES 300 </a:t>
            </a:r>
            <a:r>
              <a:rPr lang="es-MX" sz="2500" i="1" dirty="0">
                <a:latin typeface="Calibri" panose="020F0502020204030204" pitchFamily="34" charset="0"/>
                <a:ea typeface="Calibri" panose="020F0502020204030204" pitchFamily="34" charset="0"/>
                <a:cs typeface="Calibri" panose="020F0502020204030204" pitchFamily="34" charset="0"/>
              </a:rPr>
              <a:t>o</a:t>
            </a:r>
            <a:r>
              <a:rPr lang="es-MX" sz="2500" dirty="0">
                <a:latin typeface="Calibri" panose="020F0502020204030204" pitchFamily="34" charset="0"/>
                <a:ea typeface="Calibri" panose="020F0502020204030204" pitchFamily="34" charset="0"/>
                <a:cs typeface="Calibri" panose="020F0502020204030204" pitchFamily="34" charset="0"/>
              </a:rPr>
              <a:t> + CADA MES DEL EJERCICIO</a:t>
            </a:r>
          </a:p>
          <a:p>
            <a:pPr lvl="1">
              <a:lnSpc>
                <a:spcPct val="150000"/>
              </a:lnSpc>
            </a:pPr>
            <a:endParaRPr lang="es-MX" sz="2500" dirty="0">
              <a:latin typeface="Calibri" panose="020F0502020204030204" pitchFamily="34" charset="0"/>
              <a:ea typeface="Calibri" panose="020F0502020204030204" pitchFamily="34" charset="0"/>
              <a:cs typeface="Calibri" panose="020F0502020204030204" pitchFamily="34" charset="0"/>
            </a:endParaRPr>
          </a:p>
          <a:p>
            <a:pPr marL="457200" lvl="1" indent="0" algn="ctr">
              <a:lnSpc>
                <a:spcPct val="150000"/>
              </a:lnSpc>
              <a:buNone/>
            </a:pPr>
            <a:r>
              <a:rPr lang="es-MX" sz="2500" dirty="0">
                <a:latin typeface="Calibri" panose="020F0502020204030204" pitchFamily="34" charset="0"/>
                <a:ea typeface="Calibri" panose="020F0502020204030204" pitchFamily="34" charset="0"/>
                <a:cs typeface="Calibri" panose="020F0502020204030204" pitchFamily="34" charset="0"/>
              </a:rPr>
              <a:t>CUMPLEN CON ART. 32-H CFF (ISSIF)</a:t>
            </a:r>
          </a:p>
          <a:p>
            <a:pPr lvl="1">
              <a:lnSpc>
                <a:spcPct val="150000"/>
              </a:lnSpc>
            </a:pPr>
            <a:endParaRPr lang="es-MX" sz="25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5" name="Marcador de número de diapositiva 5">
            <a:extLst>
              <a:ext uri="{FF2B5EF4-FFF2-40B4-BE49-F238E27FC236}">
                <a16:creationId xmlns:a16="http://schemas.microsoft.com/office/drawing/2014/main" id="{82CB5E6D-F16E-565E-537B-FBDAE5580EC4}"/>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50</a:t>
            </a:fld>
            <a:endParaRPr lang="es-MX">
              <a:solidFill>
                <a:schemeClr val="tx1"/>
              </a:solidFill>
            </a:endParaRPr>
          </a:p>
        </p:txBody>
      </p:sp>
    </p:spTree>
    <p:extLst>
      <p:ext uri="{BB962C8B-B14F-4D97-AF65-F5344CB8AC3E}">
        <p14:creationId xmlns:p14="http://schemas.microsoft.com/office/powerpoint/2010/main" val="1706764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BFF1E7B-B266-F539-46C9-1B6EC52509D8}"/>
              </a:ext>
            </a:extLst>
          </p:cNvPr>
          <p:cNvSpPr txBox="1">
            <a:spLocks/>
          </p:cNvSpPr>
          <p:nvPr/>
        </p:nvSpPr>
        <p:spPr>
          <a:xfrm>
            <a:off x="1497012" y="7027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2.12.11 	TÍTULOS VALOR. GARANTÍA DEL INTERÉS FISCAL</a:t>
            </a:r>
          </a:p>
        </p:txBody>
      </p:sp>
      <p:graphicFrame>
        <p:nvGraphicFramePr>
          <p:cNvPr id="2" name="Diagrama 1">
            <a:extLst>
              <a:ext uri="{FF2B5EF4-FFF2-40B4-BE49-F238E27FC236}">
                <a16:creationId xmlns:a16="http://schemas.microsoft.com/office/drawing/2014/main" id="{311351B5-06BD-9E3E-9EF6-A3F36E611FA5}"/>
              </a:ext>
            </a:extLst>
          </p:cNvPr>
          <p:cNvGraphicFramePr/>
          <p:nvPr>
            <p:extLst>
              <p:ext uri="{D42A27DB-BD31-4B8C-83A1-F6EECF244321}">
                <p14:modId xmlns:p14="http://schemas.microsoft.com/office/powerpoint/2010/main" val="3553693635"/>
              </p:ext>
            </p:extLst>
          </p:nvPr>
        </p:nvGraphicFramePr>
        <p:xfrm>
          <a:off x="1497012" y="1074208"/>
          <a:ext cx="91979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5">
            <a:extLst>
              <a:ext uri="{FF2B5EF4-FFF2-40B4-BE49-F238E27FC236}">
                <a16:creationId xmlns:a16="http://schemas.microsoft.com/office/drawing/2014/main" id="{45AD9644-F321-8D29-08BE-5645C734F9E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51</a:t>
            </a:fld>
            <a:endParaRPr lang="es-MX">
              <a:solidFill>
                <a:schemeClr val="tx1"/>
              </a:solidFill>
            </a:endParaRPr>
          </a:p>
        </p:txBody>
      </p:sp>
    </p:spTree>
    <p:extLst>
      <p:ext uri="{BB962C8B-B14F-4D97-AF65-F5344CB8AC3E}">
        <p14:creationId xmlns:p14="http://schemas.microsoft.com/office/powerpoint/2010/main" val="585933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30596F-F36F-7156-0408-0E0B9F12E6EC}"/>
              </a:ext>
            </a:extLst>
          </p:cNvPr>
          <p:cNvSpPr txBox="1"/>
          <p:nvPr/>
        </p:nvSpPr>
        <p:spPr>
          <a:xfrm>
            <a:off x="701903" y="1604744"/>
            <a:ext cx="10804359" cy="3647152"/>
          </a:xfrm>
          <a:prstGeom prst="rect">
            <a:avLst/>
          </a:prstGeom>
          <a:noFill/>
        </p:spPr>
        <p:txBody>
          <a:bodyPr wrap="square">
            <a:spAutoFit/>
          </a:bodyPr>
          <a:lstStyle/>
          <a:p>
            <a:r>
              <a:rPr lang="es-ES" sz="2100" dirty="0">
                <a:latin typeface="Calibri" panose="020F0502020204030204" pitchFamily="34" charset="0"/>
                <a:ea typeface="Calibri" panose="020F0502020204030204" pitchFamily="34" charset="0"/>
                <a:cs typeface="Calibri" panose="020F0502020204030204" pitchFamily="34" charset="0"/>
              </a:rPr>
              <a:t>Artículo 125.- Los títulos de las acciones y los certificados provisionales deberán expresar: </a:t>
            </a:r>
          </a:p>
          <a:p>
            <a:r>
              <a:rPr lang="es-ES" sz="2100" dirty="0">
                <a:latin typeface="Calibri" panose="020F0502020204030204" pitchFamily="34" charset="0"/>
                <a:ea typeface="Calibri" panose="020F0502020204030204" pitchFamily="34" charset="0"/>
                <a:cs typeface="Calibri" panose="020F0502020204030204" pitchFamily="34" charset="0"/>
              </a:rPr>
              <a:t>I.- El nombre, nacionalidad y domicilio del accionista; </a:t>
            </a:r>
          </a:p>
          <a:p>
            <a:r>
              <a:rPr lang="es-ES" sz="2100" dirty="0">
                <a:latin typeface="Calibri" panose="020F0502020204030204" pitchFamily="34" charset="0"/>
                <a:ea typeface="Calibri" panose="020F0502020204030204" pitchFamily="34" charset="0"/>
                <a:cs typeface="Calibri" panose="020F0502020204030204" pitchFamily="34" charset="0"/>
              </a:rPr>
              <a:t>II.- La denominación, domicilio y duración de la sociedad; </a:t>
            </a:r>
          </a:p>
          <a:p>
            <a:r>
              <a:rPr lang="es-ES" sz="2100" dirty="0">
                <a:latin typeface="Calibri" panose="020F0502020204030204" pitchFamily="34" charset="0"/>
                <a:ea typeface="Calibri" panose="020F0502020204030204" pitchFamily="34" charset="0"/>
                <a:cs typeface="Calibri" panose="020F0502020204030204" pitchFamily="34" charset="0"/>
              </a:rPr>
              <a:t>III.- La fecha de la constitución de la sociedad y los datos de su inscripción en el Registro Público de Comercio; </a:t>
            </a:r>
          </a:p>
          <a:p>
            <a:r>
              <a:rPr lang="es-ES" sz="2100" dirty="0">
                <a:latin typeface="Calibri" panose="020F0502020204030204" pitchFamily="34" charset="0"/>
                <a:ea typeface="Calibri" panose="020F0502020204030204" pitchFamily="34" charset="0"/>
                <a:cs typeface="Calibri" panose="020F0502020204030204" pitchFamily="34" charset="0"/>
              </a:rPr>
              <a:t>IV.- El importe del capital social, el número total y el valor nominal de las acciones. </a:t>
            </a:r>
          </a:p>
          <a:p>
            <a:r>
              <a:rPr lang="es-ES" sz="2100" dirty="0">
                <a:latin typeface="Calibri" panose="020F0502020204030204" pitchFamily="34" charset="0"/>
                <a:ea typeface="Calibri" panose="020F0502020204030204" pitchFamily="34" charset="0"/>
                <a:cs typeface="Calibri" panose="020F0502020204030204" pitchFamily="34" charset="0"/>
              </a:rPr>
              <a:t>Si el capital se integra mediante diversas o sucesivas series de acciones, las mencionas del importe del capital social y del número de acciones se concretarán en cada emisión, a los totales que se alcancen con cada una de dichas series. </a:t>
            </a:r>
          </a:p>
          <a:p>
            <a:r>
              <a:rPr lang="es-ES" sz="2100" dirty="0">
                <a:latin typeface="Calibri" panose="020F0502020204030204" pitchFamily="34" charset="0"/>
                <a:ea typeface="Calibri" panose="020F0502020204030204" pitchFamily="34" charset="0"/>
                <a:cs typeface="Calibri" panose="020F0502020204030204" pitchFamily="34" charset="0"/>
              </a:rPr>
              <a:t>Cuando así lo prevenga el contrato social, podrá omitirse el valor nominal de las acciones, en cuyo caso se omitirá también el importe del capital social.</a:t>
            </a:r>
            <a:endParaRPr lang="es-MX" sz="2100" dirty="0">
              <a:latin typeface="Calibri" panose="020F0502020204030204" pitchFamily="34" charset="0"/>
              <a:ea typeface="Calibri" panose="020F0502020204030204" pitchFamily="34" charset="0"/>
              <a:cs typeface="Calibri" panose="020F0502020204030204" pitchFamily="34" charset="0"/>
            </a:endParaRPr>
          </a:p>
        </p:txBody>
      </p:sp>
      <p:sp>
        <p:nvSpPr>
          <p:cNvPr id="2" name="Título 1">
            <a:extLst>
              <a:ext uri="{FF2B5EF4-FFF2-40B4-BE49-F238E27FC236}">
                <a16:creationId xmlns:a16="http://schemas.microsoft.com/office/drawing/2014/main" id="{16CA5679-ED6E-8348-1E04-F63BEBF930CB}"/>
              </a:ext>
            </a:extLst>
          </p:cNvPr>
          <p:cNvSpPr txBox="1">
            <a:spLocks/>
          </p:cNvSpPr>
          <p:nvPr/>
        </p:nvSpPr>
        <p:spPr>
          <a:xfrm>
            <a:off x="2410078" y="3008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500" dirty="0">
                <a:latin typeface="Calibri" panose="020F0502020204030204" pitchFamily="34" charset="0"/>
                <a:ea typeface="Calibri" panose="020F0502020204030204" pitchFamily="34" charset="0"/>
                <a:cs typeface="Calibri" panose="020F0502020204030204" pitchFamily="34" charset="0"/>
              </a:rPr>
              <a:t>R. 2.12.11 	TÍTULOS VALOR. GARANTÍA DEL INTERÉS FISCAL  </a:t>
            </a:r>
          </a:p>
        </p:txBody>
      </p:sp>
      <p:sp>
        <p:nvSpPr>
          <p:cNvPr id="3" name="Título 1">
            <a:extLst>
              <a:ext uri="{FF2B5EF4-FFF2-40B4-BE49-F238E27FC236}">
                <a16:creationId xmlns:a16="http://schemas.microsoft.com/office/drawing/2014/main" id="{45C2BF8A-4DE7-44D2-67C1-9ED3B5238D08}"/>
              </a:ext>
            </a:extLst>
          </p:cNvPr>
          <p:cNvSpPr txBox="1">
            <a:spLocks/>
          </p:cNvSpPr>
          <p:nvPr/>
        </p:nvSpPr>
        <p:spPr>
          <a:xfrm>
            <a:off x="549441" y="5532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sz="15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EE9A58B1-D3CB-40E4-EEA4-DD9EFCFD62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341" y="600407"/>
            <a:ext cx="579120" cy="868680"/>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5">
            <a:extLst>
              <a:ext uri="{FF2B5EF4-FFF2-40B4-BE49-F238E27FC236}">
                <a16:creationId xmlns:a16="http://schemas.microsoft.com/office/drawing/2014/main" id="{12C02FCD-251D-B8B8-6079-B3D9063724D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52</a:t>
            </a:fld>
            <a:endParaRPr lang="es-MX">
              <a:solidFill>
                <a:schemeClr val="tx1"/>
              </a:solidFill>
            </a:endParaRPr>
          </a:p>
        </p:txBody>
      </p:sp>
    </p:spTree>
    <p:extLst>
      <p:ext uri="{BB962C8B-B14F-4D97-AF65-F5344CB8AC3E}">
        <p14:creationId xmlns:p14="http://schemas.microsoft.com/office/powerpoint/2010/main" val="3964205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30596F-F36F-7156-0408-0E0B9F12E6EC}"/>
              </a:ext>
            </a:extLst>
          </p:cNvPr>
          <p:cNvSpPr txBox="1"/>
          <p:nvPr/>
        </p:nvSpPr>
        <p:spPr>
          <a:xfrm>
            <a:off x="838200" y="1630297"/>
            <a:ext cx="10804359" cy="3647152"/>
          </a:xfrm>
          <a:prstGeom prst="rect">
            <a:avLst/>
          </a:prstGeom>
          <a:noFill/>
        </p:spPr>
        <p:txBody>
          <a:bodyPr wrap="square">
            <a:spAutoFit/>
          </a:bodyPr>
          <a:lstStyle/>
          <a:p>
            <a:r>
              <a:rPr lang="es-ES" sz="2100" dirty="0">
                <a:latin typeface="Calibri" panose="020F0502020204030204" pitchFamily="34" charset="0"/>
                <a:ea typeface="Calibri" panose="020F0502020204030204" pitchFamily="34" charset="0"/>
                <a:cs typeface="Calibri" panose="020F0502020204030204" pitchFamily="34" charset="0"/>
              </a:rPr>
              <a:t>V.- Las exhibiciones que sobre el valor de la acción haya pagado el accionista, o la indicación de ser liberada; </a:t>
            </a:r>
          </a:p>
          <a:p>
            <a:r>
              <a:rPr lang="es-ES" sz="2100" dirty="0">
                <a:latin typeface="Calibri" panose="020F0502020204030204" pitchFamily="34" charset="0"/>
                <a:ea typeface="Calibri" panose="020F0502020204030204" pitchFamily="34" charset="0"/>
                <a:cs typeface="Calibri" panose="020F0502020204030204" pitchFamily="34" charset="0"/>
              </a:rPr>
              <a:t>VI.- La serie y número de la acción o del certificado provisional, con indicación del número total de acciones que corresponda a la serie; </a:t>
            </a:r>
          </a:p>
          <a:p>
            <a:r>
              <a:rPr lang="es-ES" sz="2100" dirty="0">
                <a:latin typeface="Calibri" panose="020F0502020204030204" pitchFamily="34" charset="0"/>
                <a:ea typeface="Calibri" panose="020F0502020204030204" pitchFamily="34" charset="0"/>
                <a:cs typeface="Calibri" panose="020F0502020204030204" pitchFamily="34" charset="0"/>
              </a:rPr>
              <a:t>VII. Los derechos concedidos y las obligaciones impuestas al tenedor de la acción, y en su caso, a las limitaciones al derecho de voto y en específico las estipulaciones previstas en la fracción VII del artículo 91 de esta Ley. </a:t>
            </a:r>
          </a:p>
          <a:p>
            <a:r>
              <a:rPr lang="es-ES" sz="2100" dirty="0">
                <a:latin typeface="Calibri" panose="020F0502020204030204" pitchFamily="34" charset="0"/>
                <a:ea typeface="Calibri" panose="020F0502020204030204" pitchFamily="34" charset="0"/>
                <a:cs typeface="Calibri" panose="020F0502020204030204" pitchFamily="34" charset="0"/>
              </a:rPr>
              <a:t>VIII.- La firma autógrafa de los administradores que conforme al contrato social deban suscribir el documento, o bien la firma impresa en facsímil de dichos administradores a condición, en este último caso, de que se deposite el original de las firmas respectivas en el Registro Público de Comercio en que se haya registrado la Sociedad.</a:t>
            </a:r>
            <a:endParaRPr lang="es-MX" sz="2100" dirty="0">
              <a:latin typeface="Calibri" panose="020F0502020204030204" pitchFamily="34" charset="0"/>
              <a:ea typeface="Calibri" panose="020F0502020204030204" pitchFamily="34" charset="0"/>
              <a:cs typeface="Calibri" panose="020F0502020204030204" pitchFamily="34" charset="0"/>
            </a:endParaRPr>
          </a:p>
        </p:txBody>
      </p:sp>
      <p:sp>
        <p:nvSpPr>
          <p:cNvPr id="2" name="Título 1">
            <a:extLst>
              <a:ext uri="{FF2B5EF4-FFF2-40B4-BE49-F238E27FC236}">
                <a16:creationId xmlns:a16="http://schemas.microsoft.com/office/drawing/2014/main" id="{34BDA5F7-3B09-C7BF-97A6-C5BA9DC48710}"/>
              </a:ext>
            </a:extLst>
          </p:cNvPr>
          <p:cNvSpPr txBox="1">
            <a:spLocks/>
          </p:cNvSpPr>
          <p:nvPr/>
        </p:nvSpPr>
        <p:spPr>
          <a:xfrm>
            <a:off x="2401995" y="2204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500" dirty="0">
                <a:latin typeface="Calibri" panose="020F0502020204030204" pitchFamily="34" charset="0"/>
                <a:ea typeface="Calibri" panose="020F0502020204030204" pitchFamily="34" charset="0"/>
                <a:cs typeface="Calibri" panose="020F0502020204030204" pitchFamily="34" charset="0"/>
              </a:rPr>
              <a:t>R. 2.12.11 	TÍTULOS VALOR. GARANTÍA DEL INTERÉS FISCAL</a:t>
            </a:r>
          </a:p>
        </p:txBody>
      </p:sp>
      <p:pic>
        <p:nvPicPr>
          <p:cNvPr id="3" name="Picture 2">
            <a:extLst>
              <a:ext uri="{FF2B5EF4-FFF2-40B4-BE49-F238E27FC236}">
                <a16:creationId xmlns:a16="http://schemas.microsoft.com/office/drawing/2014/main" id="{09D2F53D-5DF2-6D12-7CA3-EFB7FB7B02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258" y="520049"/>
            <a:ext cx="579120" cy="868680"/>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5">
            <a:extLst>
              <a:ext uri="{FF2B5EF4-FFF2-40B4-BE49-F238E27FC236}">
                <a16:creationId xmlns:a16="http://schemas.microsoft.com/office/drawing/2014/main" id="{0E110A44-F6DF-306A-CF1A-D0E2AC966D91}"/>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53</a:t>
            </a:fld>
            <a:endParaRPr lang="es-MX">
              <a:solidFill>
                <a:schemeClr val="tx1"/>
              </a:solidFill>
            </a:endParaRPr>
          </a:p>
        </p:txBody>
      </p:sp>
    </p:spTree>
    <p:extLst>
      <p:ext uri="{BB962C8B-B14F-4D97-AF65-F5344CB8AC3E}">
        <p14:creationId xmlns:p14="http://schemas.microsoft.com/office/powerpoint/2010/main" val="3892958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BDA5F7-3B09-C7BF-97A6-C5BA9DC48710}"/>
              </a:ext>
            </a:extLst>
          </p:cNvPr>
          <p:cNvSpPr txBox="1">
            <a:spLocks/>
          </p:cNvSpPr>
          <p:nvPr/>
        </p:nvSpPr>
        <p:spPr>
          <a:xfrm>
            <a:off x="2114657" y="4967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500" dirty="0">
                <a:latin typeface="Calibri" panose="020F0502020204030204" pitchFamily="34" charset="0"/>
                <a:ea typeface="Calibri" panose="020F0502020204030204" pitchFamily="34" charset="0"/>
                <a:cs typeface="Calibri" panose="020F0502020204030204" pitchFamily="34" charset="0"/>
              </a:rPr>
              <a:t>R. 2.12.11 	TÍTULOS VALOR. GARANTÍA DEL INTERÉS FISCAL</a:t>
            </a:r>
          </a:p>
        </p:txBody>
      </p:sp>
      <p:pic>
        <p:nvPicPr>
          <p:cNvPr id="3" name="Picture 2">
            <a:extLst>
              <a:ext uri="{FF2B5EF4-FFF2-40B4-BE49-F238E27FC236}">
                <a16:creationId xmlns:a16="http://schemas.microsoft.com/office/drawing/2014/main" id="{09D2F53D-5DF2-6D12-7CA3-EFB7FB7B02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920" y="796390"/>
            <a:ext cx="579120" cy="8686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a:extLst>
              <a:ext uri="{FF2B5EF4-FFF2-40B4-BE49-F238E27FC236}">
                <a16:creationId xmlns:a16="http://schemas.microsoft.com/office/drawing/2014/main" id="{2E6161AC-AD77-424C-7061-9CEE963EFE55}"/>
              </a:ext>
            </a:extLst>
          </p:cNvPr>
          <p:cNvGraphicFramePr/>
          <p:nvPr/>
        </p:nvGraphicFramePr>
        <p:xfrm>
          <a:off x="1001160" y="1027906"/>
          <a:ext cx="990092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5">
            <a:extLst>
              <a:ext uri="{FF2B5EF4-FFF2-40B4-BE49-F238E27FC236}">
                <a16:creationId xmlns:a16="http://schemas.microsoft.com/office/drawing/2014/main" id="{87913B79-6DCA-89B1-A8CD-7CBFF4F3189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54</a:t>
            </a:fld>
            <a:endParaRPr lang="es-MX">
              <a:solidFill>
                <a:schemeClr val="tx1"/>
              </a:solidFill>
            </a:endParaRPr>
          </a:p>
        </p:txBody>
      </p:sp>
    </p:spTree>
    <p:extLst>
      <p:ext uri="{BB962C8B-B14F-4D97-AF65-F5344CB8AC3E}">
        <p14:creationId xmlns:p14="http://schemas.microsoft.com/office/powerpoint/2010/main" val="1616214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922606" y="2133257"/>
            <a:ext cx="9763125"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None/>
            </a:pPr>
            <a:r>
              <a:rPr lang="es-MX" sz="2400" dirty="0">
                <a:latin typeface="Calibri" panose="020F0502020204030204" pitchFamily="34" charset="0"/>
                <a:ea typeface="Calibri" panose="020F0502020204030204" pitchFamily="34" charset="0"/>
                <a:cs typeface="Calibri" panose="020F0502020204030204" pitchFamily="34" charset="0"/>
              </a:rPr>
              <a:t>ART. 14 LISR</a:t>
            </a:r>
          </a:p>
          <a:p>
            <a:pPr>
              <a:lnSpc>
                <a:spcPct val="100000"/>
              </a:lnSpc>
              <a:spcBef>
                <a:spcPts val="1200"/>
              </a:spcBef>
              <a:spcAft>
                <a:spcPts val="1200"/>
              </a:spcAft>
            </a:pPr>
            <a:r>
              <a:rPr lang="es-MX" sz="2400" dirty="0">
                <a:latin typeface="Calibri" panose="020F0502020204030204" pitchFamily="34" charset="0"/>
                <a:ea typeface="Calibri" panose="020F0502020204030204" pitchFamily="34" charset="0"/>
                <a:cs typeface="Calibri" panose="020F0502020204030204" pitchFamily="34" charset="0"/>
              </a:rPr>
              <a:t>SOLICITAR AUTORIZACIÓN, A PARTIR DEL SEGUNDO SEMESTRE DEL EJERCICIO, PARA APLICAR UN COEFICIENTE DE UTILIDAD MENOR.</a:t>
            </a:r>
          </a:p>
          <a:p>
            <a:pPr>
              <a:lnSpc>
                <a:spcPct val="100000"/>
              </a:lnSpc>
              <a:spcBef>
                <a:spcPts val="1200"/>
              </a:spcBef>
              <a:spcAft>
                <a:spcPts val="1200"/>
              </a:spcAft>
            </a:pPr>
            <a:r>
              <a:rPr lang="es-MX" sz="2400" dirty="0">
                <a:latin typeface="Calibri" panose="020F0502020204030204" pitchFamily="34" charset="0"/>
                <a:ea typeface="Calibri" panose="020F0502020204030204" pitchFamily="34" charset="0"/>
                <a:cs typeface="Calibri" panose="020F0502020204030204" pitchFamily="34" charset="0"/>
              </a:rPr>
              <a:t>EN CASO DE DIFERENCIAS A CARGO, EL RESPECTIVO PAGO DE RECARGOS, EN LUGAR DE REALIZARSE MEDIANTE LA PRESENTACIÓN DE DECLARACIONES COMPLEMENTARIAS DE PAGOS PROVISIONALES, SE REALIZARÁ MEDIANTE LA DECLARACIÓN ANUAL QUE SE PRESENTE EN TÉRMINOS DE LO DISPUESTO EN EL ART. 9 DE LA LISR.</a:t>
            </a:r>
          </a:p>
          <a:p>
            <a:pPr>
              <a:lnSpc>
                <a:spcPct val="100000"/>
              </a:lnSpc>
              <a:spcBef>
                <a:spcPts val="1200"/>
              </a:spcBef>
              <a:spcAft>
                <a:spcPts val="1200"/>
              </a:spcAft>
            </a:pPr>
            <a:endParaRPr lang="es-MX"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922606" y="9419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3.1.24 	COEFICIENTE DE UTILIDAD P.P.</a:t>
            </a:r>
          </a:p>
        </p:txBody>
      </p:sp>
      <p:pic>
        <p:nvPicPr>
          <p:cNvPr id="1026" name="Picture 2" descr="Importancia del coeficiente de utilidad en tiempo pandémico - Contador  Contado">
            <a:extLst>
              <a:ext uri="{FF2B5EF4-FFF2-40B4-BE49-F238E27FC236}">
                <a16:creationId xmlns:a16="http://schemas.microsoft.com/office/drawing/2014/main" id="{DF826646-319F-75FD-7483-2E8F4A276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1878" y="1590760"/>
            <a:ext cx="1927705" cy="1069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Marcador de número de diapositiva 5">
            <a:extLst>
              <a:ext uri="{FF2B5EF4-FFF2-40B4-BE49-F238E27FC236}">
                <a16:creationId xmlns:a16="http://schemas.microsoft.com/office/drawing/2014/main" id="{DCA5A2D3-96CF-67EC-B6C2-ACBE1E472E3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55</a:t>
            </a:fld>
            <a:endParaRPr lang="es-MX">
              <a:solidFill>
                <a:schemeClr val="tx1"/>
              </a:solidFill>
            </a:endParaRPr>
          </a:p>
        </p:txBody>
      </p:sp>
    </p:spTree>
    <p:extLst>
      <p:ext uri="{BB962C8B-B14F-4D97-AF65-F5344CB8AC3E}">
        <p14:creationId xmlns:p14="http://schemas.microsoft.com/office/powerpoint/2010/main" val="2404045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1355114" y="2492741"/>
            <a:ext cx="9763125"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MX" sz="2500" dirty="0">
                <a:latin typeface="Calibri" panose="020F0502020204030204" pitchFamily="34" charset="0"/>
                <a:ea typeface="Calibri" panose="020F0502020204030204" pitchFamily="34" charset="0"/>
                <a:cs typeface="Calibri" panose="020F0502020204030204" pitchFamily="34" charset="0"/>
              </a:rPr>
              <a:t>EL SAT, DE MANERA UNILATERAL, REALIZARÁ LA ACTUALIZACIÓN DEL CITADO RÉGIMEN Y OBLIGACIONES FISCALES.</a:t>
            </a:r>
          </a:p>
          <a:p>
            <a:pPr marL="0" indent="0">
              <a:lnSpc>
                <a:spcPct val="150000"/>
              </a:lnSpc>
              <a:buNone/>
            </a:pPr>
            <a:r>
              <a:rPr lang="es-MX" sz="2500" dirty="0">
                <a:latin typeface="Calibri" panose="020F0502020204030204" pitchFamily="34" charset="0"/>
                <a:ea typeface="Calibri" panose="020F0502020204030204" pitchFamily="34" charset="0"/>
                <a:cs typeface="Calibri" panose="020F0502020204030204" pitchFamily="34" charset="0"/>
              </a:rPr>
              <a:t>ESTO SE HARÁ A PARTIR DEL DÍA SIGUIENTE A AQUÉL EN QUE SURTA EFECTOS LA NOTIFICACIÓN DEL OFICIO DE REVOCACIÓN O CANCELACIÓN.</a:t>
            </a:r>
          </a:p>
          <a:p>
            <a:pPr>
              <a:lnSpc>
                <a:spcPct val="150000"/>
              </a:lnSpc>
            </a:pPr>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978877" y="9652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225" indent="-1800225"/>
            <a:r>
              <a:rPr lang="es-MX" sz="2500" dirty="0">
                <a:latin typeface="Calibri" panose="020F0502020204030204" pitchFamily="34" charset="0"/>
                <a:ea typeface="Calibri" panose="020F0502020204030204" pitchFamily="34" charset="0"/>
                <a:cs typeface="Calibri" panose="020F0502020204030204" pitchFamily="34" charset="0"/>
              </a:rPr>
              <a:t>R 3.10.29 	ACTUALIZACIÓN DEL RÉGIMEN Y OBLIGACIONES FISCALES DE LAS ORGANIZACIONES CIVILES O FIDEICOMISOS CUYA AUTORIZACIÓN FUE CANCELADA O REVOCADA.</a:t>
            </a:r>
          </a:p>
        </p:txBody>
      </p:sp>
      <p:pic>
        <p:nvPicPr>
          <p:cNvPr id="2050" name="Picture 2" descr="Lo que debes saber acerca de la Disolución y Liquidación de las Sociedades  Mercantiles | GP&amp;H">
            <a:extLst>
              <a:ext uri="{FF2B5EF4-FFF2-40B4-BE49-F238E27FC236}">
                <a16:creationId xmlns:a16="http://schemas.microsoft.com/office/drawing/2014/main" id="{3B4348C2-9BA3-B9C5-A8BC-3CCDFF135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54" y="5159854"/>
            <a:ext cx="2165767" cy="11281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9CD9A0D0-93C9-D3ED-64D5-892F3E53AA8C}"/>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56</a:t>
            </a:fld>
            <a:endParaRPr lang="es-MX">
              <a:solidFill>
                <a:schemeClr val="tx1"/>
              </a:solidFill>
            </a:endParaRPr>
          </a:p>
        </p:txBody>
      </p:sp>
    </p:spTree>
    <p:extLst>
      <p:ext uri="{BB962C8B-B14F-4D97-AF65-F5344CB8AC3E}">
        <p14:creationId xmlns:p14="http://schemas.microsoft.com/office/powerpoint/2010/main" val="1688675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306228"/>
            <a:ext cx="399288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225" indent="-1800225"/>
            <a:r>
              <a:rPr lang="es-MX" sz="2500" dirty="0">
                <a:latin typeface="Calibri" panose="020F0502020204030204" pitchFamily="34" charset="0"/>
                <a:ea typeface="Calibri" panose="020F0502020204030204" pitchFamily="34" charset="0"/>
                <a:cs typeface="Calibri" panose="020F0502020204030204" pitchFamily="34" charset="0"/>
              </a:rPr>
              <a:t>R 3.10.29 	DONATARIAS AUTORIZADAS. IVA. ACTIVIDADES EXENTAS</a:t>
            </a:r>
          </a:p>
        </p:txBody>
      </p:sp>
      <p:sp>
        <p:nvSpPr>
          <p:cNvPr id="6" name="Marcador de número de diapositiva 6">
            <a:extLst>
              <a:ext uri="{FF2B5EF4-FFF2-40B4-BE49-F238E27FC236}">
                <a16:creationId xmlns:a16="http://schemas.microsoft.com/office/drawing/2014/main" id="{C49C661E-1A1E-C3AE-2A2F-C671996A2D7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EBC7F8-CA01-4DA3-96EB-9D0D7E42FC06}" type="slidenum">
              <a:rPr lang="es-MX" smtClean="0">
                <a:latin typeface="Calibri" panose="020F0502020204030204" pitchFamily="34" charset="0"/>
                <a:ea typeface="Calibri" panose="020F0502020204030204" pitchFamily="34" charset="0"/>
                <a:cs typeface="Calibri" panose="020F0502020204030204" pitchFamily="34" charset="0"/>
              </a:rPr>
              <a:pPr/>
              <a:t>57</a:t>
            </a:fld>
            <a:endParaRPr lang="es-MX">
              <a:latin typeface="Calibri" panose="020F0502020204030204" pitchFamily="34" charset="0"/>
              <a:ea typeface="Calibri" panose="020F0502020204030204" pitchFamily="34" charset="0"/>
              <a:cs typeface="Calibri" panose="020F0502020204030204" pitchFamily="34" charset="0"/>
            </a:endParaRPr>
          </a:p>
        </p:txBody>
      </p:sp>
      <p:sp>
        <p:nvSpPr>
          <p:cNvPr id="2" name="5 Marcador de número de diapositiva">
            <a:extLst>
              <a:ext uri="{FF2B5EF4-FFF2-40B4-BE49-F238E27FC236}">
                <a16:creationId xmlns:a16="http://schemas.microsoft.com/office/drawing/2014/main" id="{860376F2-39CE-C81A-371F-E905EBD63080}"/>
              </a:ext>
            </a:extLst>
          </p:cNvPr>
          <p:cNvSpPr txBox="1">
            <a:spLocks/>
          </p:cNvSpPr>
          <p:nvPr/>
        </p:nvSpPr>
        <p:spPr>
          <a:xfrm>
            <a:off x="8565356" y="4057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3EBC7F8-CA01-4DA3-96EB-9D0D7E42FC06}" type="slidenum">
              <a:rPr lang="es-MX" smtClean="0">
                <a:latin typeface="Calibri" panose="020F0502020204030204" pitchFamily="34" charset="0"/>
                <a:ea typeface="Calibri" panose="020F0502020204030204" pitchFamily="34" charset="0"/>
                <a:cs typeface="Calibri" panose="020F0502020204030204" pitchFamily="34" charset="0"/>
              </a:rPr>
              <a:pPr>
                <a:defRPr/>
              </a:pPr>
              <a:t>57</a:t>
            </a:fld>
            <a:endParaRPr lang="es-MX">
              <a:latin typeface="Calibri" panose="020F0502020204030204" pitchFamily="34" charset="0"/>
              <a:ea typeface="Calibri" panose="020F05020202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id="{443ED0E9-625E-FEB6-B4FC-4DFFE179F084}"/>
              </a:ext>
            </a:extLst>
          </p:cNvPr>
          <p:cNvPicPr>
            <a:picLocks noChangeAspect="1"/>
          </p:cNvPicPr>
          <p:nvPr/>
        </p:nvPicPr>
        <p:blipFill>
          <a:blip r:embed="rId2"/>
          <a:stretch>
            <a:fillRect/>
          </a:stretch>
        </p:blipFill>
        <p:spPr>
          <a:xfrm>
            <a:off x="5327332" y="-635"/>
            <a:ext cx="6200775" cy="6858000"/>
          </a:xfrm>
          <a:prstGeom prst="rect">
            <a:avLst/>
          </a:prstGeom>
        </p:spPr>
      </p:pic>
      <p:sp>
        <p:nvSpPr>
          <p:cNvPr id="3" name="Marcador de número de diapositiva 5">
            <a:extLst>
              <a:ext uri="{FF2B5EF4-FFF2-40B4-BE49-F238E27FC236}">
                <a16:creationId xmlns:a16="http://schemas.microsoft.com/office/drawing/2014/main" id="{DB256EF3-1819-B01D-45B8-823B8F7C06AC}"/>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57</a:t>
            </a:fld>
            <a:endParaRPr lang="es-MX">
              <a:solidFill>
                <a:schemeClr val="tx1"/>
              </a:solidFill>
            </a:endParaRPr>
          </a:p>
        </p:txBody>
      </p:sp>
    </p:spTree>
    <p:extLst>
      <p:ext uri="{BB962C8B-B14F-4D97-AF65-F5344CB8AC3E}">
        <p14:creationId xmlns:p14="http://schemas.microsoft.com/office/powerpoint/2010/main" val="4194924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892602" y="1679062"/>
            <a:ext cx="5787684"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MX" sz="2500" dirty="0">
                <a:latin typeface="Calibri" panose="020F0502020204030204" pitchFamily="34" charset="0"/>
                <a:ea typeface="Calibri" panose="020F0502020204030204" pitchFamily="34" charset="0"/>
                <a:cs typeface="Calibri" panose="020F0502020204030204" pitchFamily="34" charset="0"/>
              </a:rPr>
              <a:t>ACTIVIDAD AGROPECUARIA EXCLUSIVA.</a:t>
            </a:r>
          </a:p>
          <a:p>
            <a:pPr>
              <a:lnSpc>
                <a:spcPct val="150000"/>
              </a:lnSpc>
            </a:pPr>
            <a:r>
              <a:rPr lang="es-MX" sz="2500" dirty="0">
                <a:latin typeface="Calibri" panose="020F0502020204030204" pitchFamily="34" charset="0"/>
                <a:ea typeface="Calibri" panose="020F0502020204030204" pitchFamily="34" charset="0"/>
                <a:cs typeface="Calibri" panose="020F0502020204030204" pitchFamily="34" charset="0"/>
              </a:rPr>
              <a:t>100% DE SUS INGRESOS PROCEDEN DE ACTIVIDADES PRIMARIAS.</a:t>
            </a:r>
          </a:p>
          <a:p>
            <a:pPr>
              <a:lnSpc>
                <a:spcPct val="150000"/>
              </a:lnSpc>
            </a:pPr>
            <a:r>
              <a:rPr lang="es-MX" sz="2500" b="1" u="sng" dirty="0">
                <a:latin typeface="Calibri" panose="020F0502020204030204" pitchFamily="34" charset="0"/>
                <a:ea typeface="Calibri" panose="020F0502020204030204" pitchFamily="34" charset="0"/>
                <a:cs typeface="Calibri" panose="020F0502020204030204" pitchFamily="34" charset="0"/>
              </a:rPr>
              <a:t>NO</a:t>
            </a:r>
            <a:r>
              <a:rPr lang="es-MX" sz="2500" dirty="0">
                <a:latin typeface="Calibri" panose="020F0502020204030204" pitchFamily="34" charset="0"/>
                <a:ea typeface="Calibri" panose="020F0502020204030204" pitchFamily="34" charset="0"/>
                <a:cs typeface="Calibri" panose="020F0502020204030204" pitchFamily="34" charset="0"/>
              </a:rPr>
              <a:t> INCLUIR INGRESOS POR VENTA DE ACTIVOS FIJOS O TERRENOS AFECTOS A SU ACTIVIDAD.</a:t>
            </a:r>
            <a:endParaRPr lang="es-MX" sz="25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80403" y="7049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3.13.26 	AGAPES</a:t>
            </a:r>
          </a:p>
        </p:txBody>
      </p:sp>
      <p:pic>
        <p:nvPicPr>
          <p:cNvPr id="3" name="Imagen 2">
            <a:extLst>
              <a:ext uri="{FF2B5EF4-FFF2-40B4-BE49-F238E27FC236}">
                <a16:creationId xmlns:a16="http://schemas.microsoft.com/office/drawing/2014/main" id="{4A458A31-FDEB-154E-1E00-FFC5F2104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5581" y="1315329"/>
            <a:ext cx="4227342" cy="4227342"/>
          </a:xfrm>
          <a:prstGeom prst="rect">
            <a:avLst/>
          </a:prstGeom>
        </p:spPr>
      </p:pic>
      <p:sp>
        <p:nvSpPr>
          <p:cNvPr id="2" name="Marcador de número de diapositiva 5">
            <a:extLst>
              <a:ext uri="{FF2B5EF4-FFF2-40B4-BE49-F238E27FC236}">
                <a16:creationId xmlns:a16="http://schemas.microsoft.com/office/drawing/2014/main" id="{A2BD81D4-F268-5F40-EF20-690444D20B3A}"/>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58</a:t>
            </a:fld>
            <a:endParaRPr lang="es-MX">
              <a:solidFill>
                <a:schemeClr val="tx1"/>
              </a:solidFill>
            </a:endParaRPr>
          </a:p>
        </p:txBody>
      </p:sp>
    </p:spTree>
    <p:extLst>
      <p:ext uri="{BB962C8B-B14F-4D97-AF65-F5344CB8AC3E}">
        <p14:creationId xmlns:p14="http://schemas.microsoft.com/office/powerpoint/2010/main" val="1145110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838200" y="2000179"/>
            <a:ext cx="6448865"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ACTIVIDAD EXCLUSIVA.</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INGRESOS EXENTOS HASTA $900,000 EFECTIVAMENTE COBRADOS.</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ADEMÁS OBTENGAN INGRESOS POR PENSIÓN, JUBILACIÓN O HABER DE RETIRO EXENTOS DE ISR (ART. 93-IV)</a:t>
            </a:r>
          </a:p>
          <a:p>
            <a:pPr lvl="1">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DÍA = $1,443</a:t>
            </a:r>
          </a:p>
          <a:p>
            <a:pPr lvl="1">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MES = $43,876</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6746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3.13.27 	RESICO INGRESOS POR PENSIÓN Y JUBILACIÓN</a:t>
            </a:r>
          </a:p>
        </p:txBody>
      </p:sp>
      <p:pic>
        <p:nvPicPr>
          <p:cNvPr id="3074" name="Picture 2" descr="Cuál es la diferencia entre pensión y jubilación? | BAYPORT">
            <a:extLst>
              <a:ext uri="{FF2B5EF4-FFF2-40B4-BE49-F238E27FC236}">
                <a16:creationId xmlns:a16="http://schemas.microsoft.com/office/drawing/2014/main" id="{3688298B-E946-4AA9-2213-E7BFF56B2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823" y="2203601"/>
            <a:ext cx="3429219" cy="2281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arcador de número de diapositiva 5">
            <a:extLst>
              <a:ext uri="{FF2B5EF4-FFF2-40B4-BE49-F238E27FC236}">
                <a16:creationId xmlns:a16="http://schemas.microsoft.com/office/drawing/2014/main" id="{452903CF-AE2C-9708-4B34-9B260AB5ADD4}"/>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59</a:t>
            </a:fld>
            <a:endParaRPr lang="es-MX">
              <a:solidFill>
                <a:schemeClr val="tx1"/>
              </a:solidFill>
            </a:endParaRPr>
          </a:p>
        </p:txBody>
      </p:sp>
    </p:spTree>
    <p:extLst>
      <p:ext uri="{BB962C8B-B14F-4D97-AF65-F5344CB8AC3E}">
        <p14:creationId xmlns:p14="http://schemas.microsoft.com/office/powerpoint/2010/main" val="156426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B9A4D3C7-E099-4FFB-8E8C-5E030BEE35ED}"/>
              </a:ext>
            </a:extLst>
          </p:cNvPr>
          <p:cNvGraphicFramePr/>
          <p:nvPr>
            <p:extLst>
              <p:ext uri="{D42A27DB-BD31-4B8C-83A1-F6EECF244321}">
                <p14:modId xmlns:p14="http://schemas.microsoft.com/office/powerpoint/2010/main" val="186557231"/>
              </p:ext>
            </p:extLst>
          </p:nvPr>
        </p:nvGraphicFramePr>
        <p:xfrm>
          <a:off x="3626645" y="168810"/>
          <a:ext cx="4334300" cy="5866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5">
            <a:extLst>
              <a:ext uri="{FF2B5EF4-FFF2-40B4-BE49-F238E27FC236}">
                <a16:creationId xmlns:a16="http://schemas.microsoft.com/office/drawing/2014/main" id="{E00AA677-2503-B873-9B6E-B60A61EA5096}"/>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a:t>
            </a:fld>
            <a:endParaRPr lang="es-MX">
              <a:solidFill>
                <a:schemeClr val="tx1"/>
              </a:solidFill>
            </a:endParaRPr>
          </a:p>
        </p:txBody>
      </p:sp>
    </p:spTree>
    <p:extLst>
      <p:ext uri="{BB962C8B-B14F-4D97-AF65-F5344CB8AC3E}">
        <p14:creationId xmlns:p14="http://schemas.microsoft.com/office/powerpoint/2010/main" val="1513979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995660" y="2541735"/>
            <a:ext cx="6448865"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INGRESOS HASTA $900,000 EXENTOS ISR.</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PODRÁN OPTAR POR NO PRESENTAR DECLARACIONES.</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SIEMPRE QUE EMITAN </a:t>
            </a:r>
            <a:r>
              <a:rPr lang="es-MX" sz="2300" u="sng" dirty="0">
                <a:latin typeface="Calibri" panose="020F0502020204030204" pitchFamily="34" charset="0"/>
                <a:ea typeface="Calibri" panose="020F0502020204030204" pitchFamily="34" charset="0"/>
                <a:cs typeface="Calibri" panose="020F0502020204030204" pitchFamily="34" charset="0"/>
              </a:rPr>
              <a:t>CFDI</a:t>
            </a:r>
            <a:r>
              <a:rPr lang="es-MX" sz="2300" dirty="0">
                <a:latin typeface="Calibri" panose="020F0502020204030204" pitchFamily="34" charset="0"/>
                <a:ea typeface="Calibri" panose="020F0502020204030204" pitchFamily="34" charset="0"/>
                <a:cs typeface="Calibri" panose="020F0502020204030204" pitchFamily="34" charset="0"/>
              </a:rPr>
              <a:t> EN EL MES EN QUE SUS INGRESOS EXCEDAN DE LA REFERIDA CANTIDAD, DEBERÁN PRESENTAR LAS DECLARACIONES MENSUALES.</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10544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3.13.28 	RESICO. AGAPE NO OBLIGADO A PRESENTAR DECLARACIONES MENSUALES NI ANUAL.</a:t>
            </a:r>
          </a:p>
        </p:txBody>
      </p:sp>
      <p:grpSp>
        <p:nvGrpSpPr>
          <p:cNvPr id="8" name="Grupo 7">
            <a:extLst>
              <a:ext uri="{FF2B5EF4-FFF2-40B4-BE49-F238E27FC236}">
                <a16:creationId xmlns:a16="http://schemas.microsoft.com/office/drawing/2014/main" id="{EF1BD991-57D4-D045-5E33-E512384B74CB}"/>
              </a:ext>
            </a:extLst>
          </p:cNvPr>
          <p:cNvGrpSpPr/>
          <p:nvPr/>
        </p:nvGrpSpPr>
        <p:grpSpPr>
          <a:xfrm>
            <a:off x="7726854" y="3022148"/>
            <a:ext cx="2820003" cy="1690688"/>
            <a:chOff x="7726854" y="2332831"/>
            <a:chExt cx="2820003" cy="1690688"/>
          </a:xfrm>
        </p:grpSpPr>
        <p:pic>
          <p:nvPicPr>
            <p:cNvPr id="3" name="Imagen 2">
              <a:extLst>
                <a:ext uri="{FF2B5EF4-FFF2-40B4-BE49-F238E27FC236}">
                  <a16:creationId xmlns:a16="http://schemas.microsoft.com/office/drawing/2014/main" id="{F91DE004-658D-BCED-3909-F66D86A514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1512" y="2332831"/>
              <a:ext cx="1690688" cy="1690688"/>
            </a:xfrm>
            <a:prstGeom prst="rect">
              <a:avLst/>
            </a:prstGeom>
          </p:spPr>
        </p:pic>
        <p:sp>
          <p:nvSpPr>
            <p:cNvPr id="7" name="Rectángulo 6">
              <a:extLst>
                <a:ext uri="{FF2B5EF4-FFF2-40B4-BE49-F238E27FC236}">
                  <a16:creationId xmlns:a16="http://schemas.microsoft.com/office/drawing/2014/main" id="{65F0E29E-78B4-8D95-FFA6-DF198A43A10A}"/>
                </a:ext>
              </a:extLst>
            </p:cNvPr>
            <p:cNvSpPr/>
            <p:nvPr/>
          </p:nvSpPr>
          <p:spPr>
            <a:xfrm>
              <a:off x="7726854" y="2672424"/>
              <a:ext cx="2820003"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$900,001</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2" name="Marcador de número de diapositiva 5">
            <a:extLst>
              <a:ext uri="{FF2B5EF4-FFF2-40B4-BE49-F238E27FC236}">
                <a16:creationId xmlns:a16="http://schemas.microsoft.com/office/drawing/2014/main" id="{6E78719F-EEB6-29A5-666A-A8EE729AB5E5}"/>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60</a:t>
            </a:fld>
            <a:endParaRPr lang="es-MX">
              <a:solidFill>
                <a:schemeClr val="tx1"/>
              </a:solidFill>
            </a:endParaRPr>
          </a:p>
        </p:txBody>
      </p:sp>
    </p:spTree>
    <p:extLst>
      <p:ext uri="{BB962C8B-B14F-4D97-AF65-F5344CB8AC3E}">
        <p14:creationId xmlns:p14="http://schemas.microsoft.com/office/powerpoint/2010/main" val="229307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995660" y="2840318"/>
            <a:ext cx="6448865"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ASIMISMO, DEBERÁN PRESENTAR LAS DECLARACIONES DE LOS MESES ANTERIORES Y, EN SU CASO, REALIZAR EL PAGO DEL ISR CORRESPONDIENTE.</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TAMBIÉN DEBERÁN PRESENTAR DECLARACIÓN ANUAL.</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24132" y="10544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R 3.13.28 	RESICO. AGAPE NO OBLIGADO A PRESENTAR DECLARACIONES MENSUALES NI ANUAL.</a:t>
            </a:r>
          </a:p>
        </p:txBody>
      </p:sp>
      <p:grpSp>
        <p:nvGrpSpPr>
          <p:cNvPr id="9" name="Grupo 8">
            <a:extLst>
              <a:ext uri="{FF2B5EF4-FFF2-40B4-BE49-F238E27FC236}">
                <a16:creationId xmlns:a16="http://schemas.microsoft.com/office/drawing/2014/main" id="{EC6CC20E-4D61-BF04-56B2-DBE3D0F96E4D}"/>
              </a:ext>
            </a:extLst>
          </p:cNvPr>
          <p:cNvGrpSpPr/>
          <p:nvPr/>
        </p:nvGrpSpPr>
        <p:grpSpPr>
          <a:xfrm>
            <a:off x="7726854" y="3022148"/>
            <a:ext cx="2820003" cy="1690688"/>
            <a:chOff x="7726854" y="2332831"/>
            <a:chExt cx="2820003" cy="1690688"/>
          </a:xfrm>
        </p:grpSpPr>
        <p:pic>
          <p:nvPicPr>
            <p:cNvPr id="10" name="Imagen 9">
              <a:extLst>
                <a:ext uri="{FF2B5EF4-FFF2-40B4-BE49-F238E27FC236}">
                  <a16:creationId xmlns:a16="http://schemas.microsoft.com/office/drawing/2014/main" id="{851864C6-1B29-BAAD-623B-3E53F84F1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1512" y="2332831"/>
              <a:ext cx="1690688" cy="1690688"/>
            </a:xfrm>
            <a:prstGeom prst="rect">
              <a:avLst/>
            </a:prstGeom>
          </p:spPr>
        </p:pic>
        <p:sp>
          <p:nvSpPr>
            <p:cNvPr id="11" name="Rectángulo 10">
              <a:extLst>
                <a:ext uri="{FF2B5EF4-FFF2-40B4-BE49-F238E27FC236}">
                  <a16:creationId xmlns:a16="http://schemas.microsoft.com/office/drawing/2014/main" id="{078FC1F7-422F-C4FF-E696-5C48D59F943D}"/>
                </a:ext>
              </a:extLst>
            </p:cNvPr>
            <p:cNvSpPr/>
            <p:nvPr/>
          </p:nvSpPr>
          <p:spPr>
            <a:xfrm>
              <a:off x="7726854" y="2672424"/>
              <a:ext cx="2820003"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$900,001</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2" name="Marcador de número de diapositiva 5">
            <a:extLst>
              <a:ext uri="{FF2B5EF4-FFF2-40B4-BE49-F238E27FC236}">
                <a16:creationId xmlns:a16="http://schemas.microsoft.com/office/drawing/2014/main" id="{8EB8A315-F5D9-477B-6EE6-93BCA73ACDCA}"/>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61</a:t>
            </a:fld>
            <a:endParaRPr lang="es-MX">
              <a:solidFill>
                <a:schemeClr val="tx1"/>
              </a:solidFill>
            </a:endParaRPr>
          </a:p>
        </p:txBody>
      </p:sp>
    </p:spTree>
    <p:extLst>
      <p:ext uri="{BB962C8B-B14F-4D97-AF65-F5344CB8AC3E}">
        <p14:creationId xmlns:p14="http://schemas.microsoft.com/office/powerpoint/2010/main" val="300863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1413106" y="2664689"/>
            <a:ext cx="9895450"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ACTIVIDAD EXCLUSIVA.</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INGRESOS ANUALES MENORES A $3’500,000.</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PODRÁN OPTAR POR NO PRESENTAR DECLARACIONES MENSUALES.</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DEBERÁN EMITIR CFDI.</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ISR ANUAL.</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11810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3.13.30 	AGAPES - RESICO </a:t>
            </a:r>
          </a:p>
        </p:txBody>
      </p:sp>
      <p:sp>
        <p:nvSpPr>
          <p:cNvPr id="2" name="Marcador de número de diapositiva 5">
            <a:extLst>
              <a:ext uri="{FF2B5EF4-FFF2-40B4-BE49-F238E27FC236}">
                <a16:creationId xmlns:a16="http://schemas.microsoft.com/office/drawing/2014/main" id="{9773EFB9-DEBB-6402-662B-050791EDF74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62</a:t>
            </a:fld>
            <a:endParaRPr lang="es-MX">
              <a:solidFill>
                <a:schemeClr val="tx1"/>
              </a:solidFill>
            </a:endParaRPr>
          </a:p>
        </p:txBody>
      </p:sp>
    </p:spTree>
    <p:extLst>
      <p:ext uri="{BB962C8B-B14F-4D97-AF65-F5344CB8AC3E}">
        <p14:creationId xmlns:p14="http://schemas.microsoft.com/office/powerpoint/2010/main" val="663252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tualización de software. proceso de carga. concepto de actualización.  ilustración de vector de estilo plano. actualizar">
            <a:extLst>
              <a:ext uri="{FF2B5EF4-FFF2-40B4-BE49-F238E27FC236}">
                <a16:creationId xmlns:a16="http://schemas.microsoft.com/office/drawing/2014/main" id="{FA383249-C21F-F107-66BC-86C07A645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614" y="4012177"/>
            <a:ext cx="3044772" cy="2028227"/>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941630" y="2257184"/>
            <a:ext cx="9895450"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EL SAT, CON LA INFORMACIÓN DE LA DECLARACIÓN ANUAL DEL EJERCICIO ANTERIOR, VERIFICARÁ QUE EL MONTO DE INGRESOS OBTENIDOS NO HAYAN EXCEDIDO DE 35 MDP.</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EN CASO DE QUE LOS INGRESOS EXCEDAN LA CANTIDAD SEÑALADA, EL SAT ACTUALIZARÁ LAS OBLIGACIONES FISCALES DEL CONTRIBUYENTE PARA QUE TRIBUTE DESDE EL INICIO DEL EJERCICIO QUE CORRESPONDA, CONFORME AL TÍTULO II LISR.</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10122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3.13.31 	RESICO PM </a:t>
            </a:r>
          </a:p>
        </p:txBody>
      </p:sp>
      <p:sp>
        <p:nvSpPr>
          <p:cNvPr id="2" name="Marcador de número de diapositiva 5">
            <a:extLst>
              <a:ext uri="{FF2B5EF4-FFF2-40B4-BE49-F238E27FC236}">
                <a16:creationId xmlns:a16="http://schemas.microsoft.com/office/drawing/2014/main" id="{8CBF73BB-BE8C-3C09-766F-BCE293EB47EA}"/>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63</a:t>
            </a:fld>
            <a:endParaRPr lang="es-MX">
              <a:solidFill>
                <a:schemeClr val="tx1"/>
              </a:solidFill>
            </a:endParaRPr>
          </a:p>
        </p:txBody>
      </p:sp>
    </p:spTree>
    <p:extLst>
      <p:ext uri="{BB962C8B-B14F-4D97-AF65-F5344CB8AC3E}">
        <p14:creationId xmlns:p14="http://schemas.microsoft.com/office/powerpoint/2010/main" val="2944291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AT: ¿Qué significan los 4 círculos de su logo? | Noticias ...">
            <a:extLst>
              <a:ext uri="{FF2B5EF4-FFF2-40B4-BE49-F238E27FC236}">
                <a16:creationId xmlns:a16="http://schemas.microsoft.com/office/drawing/2014/main" id="{0E1A829D-EC66-02FA-5FAF-9B8F045F29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7339" y="4751730"/>
            <a:ext cx="2540391" cy="142897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838200" y="2197125"/>
            <a:ext cx="9895450"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EL SAT VALIDARÁ, CON LA INFORMACIÓN DE LOS INGRESOS MANIFESTADOS POR EL CONTRIBUYENTE EN LAS DECLARACIONES ANUALES DEL EJERCICIO INMEDIATO ANTERIOR, QUE CUMPLEN CON LOS INGRESOS EN EL RESICO.</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EN CASO DE INCUMPLIMIENTO EL SAT ACTUALIZARÁ LAS OBLIGACIONES FISCALES DE LOS CONTRIBUYENTES PARA QUE TRIBUTEN DESDE EL INICIO DEL EJERCICIO O DESDE EL MES EN QUE INICIARON OPERACIONES CONFORME A: TÍTULO IV, CAPÍTULO II, SECCIÓN I LISR.</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871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3.13.33 	VALIDACIÓN DE INGRESOS PARA PERMANECER EN RESICO </a:t>
            </a:r>
          </a:p>
        </p:txBody>
      </p:sp>
      <p:sp>
        <p:nvSpPr>
          <p:cNvPr id="2" name="Marcador de número de diapositiva 5">
            <a:extLst>
              <a:ext uri="{FF2B5EF4-FFF2-40B4-BE49-F238E27FC236}">
                <a16:creationId xmlns:a16="http://schemas.microsoft.com/office/drawing/2014/main" id="{BB2405BF-1F8B-2C63-881A-692E6600DC2C}"/>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64</a:t>
            </a:fld>
            <a:endParaRPr lang="es-MX">
              <a:solidFill>
                <a:schemeClr val="tx1"/>
              </a:solidFill>
            </a:endParaRPr>
          </a:p>
        </p:txBody>
      </p:sp>
    </p:spTree>
    <p:extLst>
      <p:ext uri="{BB962C8B-B14F-4D97-AF65-F5344CB8AC3E}">
        <p14:creationId xmlns:p14="http://schemas.microsoft.com/office/powerpoint/2010/main" val="1372577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1148275" y="2462798"/>
            <a:ext cx="9895450"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MX" sz="2300" dirty="0">
                <a:latin typeface="Calibri" panose="020F0502020204030204" pitchFamily="34" charset="0"/>
                <a:ea typeface="Calibri" panose="020F0502020204030204" pitchFamily="34" charset="0"/>
                <a:cs typeface="Calibri" panose="020F0502020204030204" pitchFamily="34" charset="0"/>
              </a:rPr>
              <a:t>CUANDO NO SE PRESENTE LA DECLARACIÓN DEL EJERCICIO EN TIEMPO Y FORMA.</a:t>
            </a:r>
          </a:p>
          <a:p>
            <a:pPr>
              <a:lnSpc>
                <a:spcPct val="150000"/>
              </a:lnSpc>
            </a:pPr>
            <a:r>
              <a:rPr lang="es-MX" sz="2300" dirty="0">
                <a:latin typeface="Calibri" panose="020F0502020204030204" pitchFamily="34" charset="0"/>
                <a:ea typeface="Calibri" panose="020F0502020204030204" pitchFamily="34" charset="0"/>
                <a:cs typeface="Calibri" panose="020F0502020204030204" pitchFamily="34" charset="0"/>
              </a:rPr>
              <a:t>DENTRO DEL MES SIGUIENTE AL VENCIMIENTO DEL PLAZO, EL SAT ACTUALIZARÁ LAS OBLIGACIONES FISCALES DEL CONTRIBUYENTE. </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10966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3.13.34 	BAJA DE RESICO POR NO PRESENTAR DECLARACIÓN ANUAL</a:t>
            </a:r>
          </a:p>
        </p:txBody>
      </p:sp>
      <p:sp>
        <p:nvSpPr>
          <p:cNvPr id="2" name="Marcador de número de diapositiva 5">
            <a:extLst>
              <a:ext uri="{FF2B5EF4-FFF2-40B4-BE49-F238E27FC236}">
                <a16:creationId xmlns:a16="http://schemas.microsoft.com/office/drawing/2014/main" id="{31C5AA36-31FF-13DF-C4AE-51D78ED8AAFD}"/>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65</a:t>
            </a:fld>
            <a:endParaRPr lang="es-MX">
              <a:solidFill>
                <a:schemeClr val="tx1"/>
              </a:solidFill>
            </a:endParaRPr>
          </a:p>
        </p:txBody>
      </p:sp>
    </p:spTree>
    <p:extLst>
      <p:ext uri="{BB962C8B-B14F-4D97-AF65-F5344CB8AC3E}">
        <p14:creationId xmlns:p14="http://schemas.microsoft.com/office/powerpoint/2010/main" val="28484714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A60FB-A80F-6279-C289-423E06DB09B3}"/>
              </a:ext>
            </a:extLst>
          </p:cNvPr>
          <p:cNvSpPr txBox="1">
            <a:spLocks/>
          </p:cNvSpPr>
          <p:nvPr/>
        </p:nvSpPr>
        <p:spPr>
          <a:xfrm>
            <a:off x="838200" y="869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PARA QUE TRIBUTE</a:t>
            </a:r>
          </a:p>
        </p:txBody>
      </p:sp>
      <p:graphicFrame>
        <p:nvGraphicFramePr>
          <p:cNvPr id="7" name="Diagrama 6">
            <a:extLst>
              <a:ext uri="{FF2B5EF4-FFF2-40B4-BE49-F238E27FC236}">
                <a16:creationId xmlns:a16="http://schemas.microsoft.com/office/drawing/2014/main" id="{C0A711D9-2AD5-B0E8-57DB-8B4948BD71B2}"/>
              </a:ext>
            </a:extLst>
          </p:cNvPr>
          <p:cNvGraphicFramePr/>
          <p:nvPr>
            <p:extLst>
              <p:ext uri="{D42A27DB-BD31-4B8C-83A1-F6EECF244321}">
                <p14:modId xmlns:p14="http://schemas.microsoft.com/office/powerpoint/2010/main" val="1405884844"/>
              </p:ext>
            </p:extLst>
          </p:nvPr>
        </p:nvGraphicFramePr>
        <p:xfrm>
          <a:off x="1811997" y="35169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B4DA38B5-FE13-4556-0DE6-B5E2790E3CE5}"/>
              </a:ext>
            </a:extLst>
          </p:cNvPr>
          <p:cNvGraphicFramePr/>
          <p:nvPr>
            <p:extLst>
              <p:ext uri="{D42A27DB-BD31-4B8C-83A1-F6EECF244321}">
                <p14:modId xmlns:p14="http://schemas.microsoft.com/office/powerpoint/2010/main" val="3883278950"/>
              </p:ext>
            </p:extLst>
          </p:nvPr>
        </p:nvGraphicFramePr>
        <p:xfrm>
          <a:off x="1834271" y="2550680"/>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ítulo 1">
            <a:extLst>
              <a:ext uri="{FF2B5EF4-FFF2-40B4-BE49-F238E27FC236}">
                <a16:creationId xmlns:a16="http://schemas.microsoft.com/office/drawing/2014/main" id="{96ABCDB0-59AE-6FA0-F74E-6E534008E8BF}"/>
              </a:ext>
            </a:extLst>
          </p:cNvPr>
          <p:cNvSpPr txBox="1">
            <a:spLocks/>
          </p:cNvSpPr>
          <p:nvPr/>
        </p:nvSpPr>
        <p:spPr>
          <a:xfrm>
            <a:off x="838200" y="-1431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1500" dirty="0">
                <a:latin typeface="Calibri" panose="020F0502020204030204" pitchFamily="34" charset="0"/>
                <a:ea typeface="Calibri" panose="020F0502020204030204" pitchFamily="34" charset="0"/>
                <a:cs typeface="Calibri" panose="020F0502020204030204" pitchFamily="34" charset="0"/>
              </a:rPr>
              <a:t>R 3.13.34 	BAJA DE RESICO POR NO PRESENTAR DECLARACIÓN ANUAL</a:t>
            </a:r>
          </a:p>
        </p:txBody>
      </p:sp>
      <p:sp>
        <p:nvSpPr>
          <p:cNvPr id="4" name="Marcador de número de diapositiva 5">
            <a:extLst>
              <a:ext uri="{FF2B5EF4-FFF2-40B4-BE49-F238E27FC236}">
                <a16:creationId xmlns:a16="http://schemas.microsoft.com/office/drawing/2014/main" id="{6DC0F9DC-A945-87D3-3BB1-DAAE586FB5E2}"/>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66</a:t>
            </a:fld>
            <a:endParaRPr lang="es-MX">
              <a:solidFill>
                <a:schemeClr val="tx1"/>
              </a:solidFill>
            </a:endParaRPr>
          </a:p>
        </p:txBody>
      </p:sp>
    </p:spTree>
    <p:extLst>
      <p:ext uri="{BB962C8B-B14F-4D97-AF65-F5344CB8AC3E}">
        <p14:creationId xmlns:p14="http://schemas.microsoft.com/office/powerpoint/2010/main" val="2719335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5C3E6876-E06E-FBAD-78A4-362954C0BE97}"/>
              </a:ext>
            </a:extLst>
          </p:cNvPr>
          <p:cNvGraphicFramePr>
            <a:graphicFrameLocks noGrp="1"/>
          </p:cNvGraphicFramePr>
          <p:nvPr/>
        </p:nvGraphicFramePr>
        <p:xfrm>
          <a:off x="1574431" y="745882"/>
          <a:ext cx="8128000" cy="4021146"/>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080398583"/>
                    </a:ext>
                  </a:extLst>
                </a:gridCol>
              </a:tblGrid>
              <a:tr h="670191">
                <a:tc>
                  <a:txBody>
                    <a:bodyPr/>
                    <a:lstStyle/>
                    <a:p>
                      <a:pPr algn="ctr"/>
                      <a:r>
                        <a:rPr lang="es-MX" sz="2500" b="1" dirty="0"/>
                        <a:t>JUNIO 2022</a:t>
                      </a:r>
                    </a:p>
                  </a:txBody>
                  <a:tcPr/>
                </a:tc>
                <a:extLst>
                  <a:ext uri="{0D108BD9-81ED-4DB2-BD59-A6C34878D82A}">
                    <a16:rowId xmlns:a16="http://schemas.microsoft.com/office/drawing/2014/main" val="2617936182"/>
                  </a:ext>
                </a:extLst>
              </a:tr>
              <a:tr h="670191">
                <a:tc>
                  <a:txBody>
                    <a:bodyPr/>
                    <a:lstStyle/>
                    <a:p>
                      <a:pPr algn="ctr"/>
                      <a:r>
                        <a:rPr lang="es-MX" sz="2500" b="1" dirty="0"/>
                        <a:t>RESICO</a:t>
                      </a:r>
                    </a:p>
                  </a:txBody>
                  <a:tcPr/>
                </a:tc>
                <a:extLst>
                  <a:ext uri="{0D108BD9-81ED-4DB2-BD59-A6C34878D82A}">
                    <a16:rowId xmlns:a16="http://schemas.microsoft.com/office/drawing/2014/main" val="1585595354"/>
                  </a:ext>
                </a:extLst>
              </a:tr>
              <a:tr h="670191">
                <a:tc>
                  <a:txBody>
                    <a:bodyPr/>
                    <a:lstStyle/>
                    <a:p>
                      <a:pPr algn="ctr"/>
                      <a:r>
                        <a:rPr lang="es-MX" sz="2500" b="1" dirty="0"/>
                        <a:t>D. ANUAL</a:t>
                      </a:r>
                    </a:p>
                  </a:txBody>
                  <a:tcPr/>
                </a:tc>
                <a:extLst>
                  <a:ext uri="{0D108BD9-81ED-4DB2-BD59-A6C34878D82A}">
                    <a16:rowId xmlns:a16="http://schemas.microsoft.com/office/drawing/2014/main" val="3945274545"/>
                  </a:ext>
                </a:extLst>
              </a:tr>
              <a:tr h="670191">
                <a:tc>
                  <a:txBody>
                    <a:bodyPr/>
                    <a:lstStyle/>
                    <a:p>
                      <a:pPr algn="ctr"/>
                      <a:r>
                        <a:rPr lang="es-MX" sz="2500" b="1" dirty="0"/>
                        <a:t>ABRIL 2023 N/P</a:t>
                      </a:r>
                    </a:p>
                  </a:txBody>
                  <a:tcPr/>
                </a:tc>
                <a:extLst>
                  <a:ext uri="{0D108BD9-81ED-4DB2-BD59-A6C34878D82A}">
                    <a16:rowId xmlns:a16="http://schemas.microsoft.com/office/drawing/2014/main" val="3114400119"/>
                  </a:ext>
                </a:extLst>
              </a:tr>
              <a:tr h="670191">
                <a:tc>
                  <a:txBody>
                    <a:bodyPr/>
                    <a:lstStyle/>
                    <a:p>
                      <a:pPr algn="ctr"/>
                      <a:r>
                        <a:rPr lang="es-MX" sz="2500" b="1" dirty="0"/>
                        <a:t>ACTUALIZACIÓN ACTIVIDADES</a:t>
                      </a:r>
                    </a:p>
                  </a:txBody>
                  <a:tcPr/>
                </a:tc>
                <a:extLst>
                  <a:ext uri="{0D108BD9-81ED-4DB2-BD59-A6C34878D82A}">
                    <a16:rowId xmlns:a16="http://schemas.microsoft.com/office/drawing/2014/main" val="3998225224"/>
                  </a:ext>
                </a:extLst>
              </a:tr>
              <a:tr h="670191">
                <a:tc>
                  <a:txBody>
                    <a:bodyPr/>
                    <a:lstStyle/>
                    <a:p>
                      <a:pPr algn="ctr"/>
                      <a:r>
                        <a:rPr lang="es-MX" sz="2500" b="1" dirty="0"/>
                        <a:t>MAYO 2023</a:t>
                      </a:r>
                    </a:p>
                  </a:txBody>
                  <a:tcPr/>
                </a:tc>
                <a:extLst>
                  <a:ext uri="{0D108BD9-81ED-4DB2-BD59-A6C34878D82A}">
                    <a16:rowId xmlns:a16="http://schemas.microsoft.com/office/drawing/2014/main" val="3471042413"/>
                  </a:ext>
                </a:extLst>
              </a:tr>
            </a:tbl>
          </a:graphicData>
        </a:graphic>
      </p:graphicFrame>
      <p:cxnSp>
        <p:nvCxnSpPr>
          <p:cNvPr id="5" name="Conector recto 4">
            <a:extLst>
              <a:ext uri="{FF2B5EF4-FFF2-40B4-BE49-F238E27FC236}">
                <a16:creationId xmlns:a16="http://schemas.microsoft.com/office/drawing/2014/main" id="{BF1224D9-5645-71E2-E126-121CEE89F68C}"/>
              </a:ext>
            </a:extLst>
          </p:cNvPr>
          <p:cNvCxnSpPr>
            <a:cxnSpLocks/>
          </p:cNvCxnSpPr>
          <p:nvPr/>
        </p:nvCxnSpPr>
        <p:spPr>
          <a:xfrm>
            <a:off x="3439182" y="1278241"/>
            <a:ext cx="4515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CB21D1D5-186F-D404-6548-A6284B505DA6}"/>
              </a:ext>
            </a:extLst>
          </p:cNvPr>
          <p:cNvCxnSpPr>
            <a:cxnSpLocks/>
          </p:cNvCxnSpPr>
          <p:nvPr/>
        </p:nvCxnSpPr>
        <p:spPr>
          <a:xfrm>
            <a:off x="3439182" y="2628739"/>
            <a:ext cx="4515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9BA25223-BE31-E21F-23BD-925ACCA04A28}"/>
              </a:ext>
            </a:extLst>
          </p:cNvPr>
          <p:cNvCxnSpPr>
            <a:cxnSpLocks/>
          </p:cNvCxnSpPr>
          <p:nvPr/>
        </p:nvCxnSpPr>
        <p:spPr>
          <a:xfrm>
            <a:off x="3439182" y="3979237"/>
            <a:ext cx="451572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igno menos 11">
            <a:extLst>
              <a:ext uri="{FF2B5EF4-FFF2-40B4-BE49-F238E27FC236}">
                <a16:creationId xmlns:a16="http://schemas.microsoft.com/office/drawing/2014/main" id="{0551556A-306A-0678-EF29-3BDB05233BFA}"/>
              </a:ext>
            </a:extLst>
          </p:cNvPr>
          <p:cNvSpPr/>
          <p:nvPr/>
        </p:nvSpPr>
        <p:spPr>
          <a:xfrm>
            <a:off x="3768991" y="1764882"/>
            <a:ext cx="457982" cy="4571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Signo menos 12">
            <a:extLst>
              <a:ext uri="{FF2B5EF4-FFF2-40B4-BE49-F238E27FC236}">
                <a16:creationId xmlns:a16="http://schemas.microsoft.com/office/drawing/2014/main" id="{ADBAECF1-AADA-B54A-CEEB-E777DE1C6D30}"/>
              </a:ext>
            </a:extLst>
          </p:cNvPr>
          <p:cNvSpPr/>
          <p:nvPr/>
        </p:nvSpPr>
        <p:spPr>
          <a:xfrm>
            <a:off x="3768991" y="2931195"/>
            <a:ext cx="457982" cy="4571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2C2E4DAB-376C-B85C-4AB1-A73388667E26}"/>
              </a:ext>
            </a:extLst>
          </p:cNvPr>
          <p:cNvSpPr txBox="1"/>
          <p:nvPr/>
        </p:nvSpPr>
        <p:spPr>
          <a:xfrm>
            <a:off x="2135575" y="4640092"/>
            <a:ext cx="7005711" cy="553998"/>
          </a:xfrm>
          <a:prstGeom prst="rect">
            <a:avLst/>
          </a:prstGeom>
          <a:noFill/>
        </p:spPr>
        <p:txBody>
          <a:bodyPr wrap="square" rtlCol="0">
            <a:spAutoFit/>
          </a:bodyPr>
          <a:lstStyle/>
          <a:p>
            <a:pPr algn="ctr"/>
            <a:r>
              <a:rPr lang="es-MX" dirty="0">
                <a:latin typeface="Aharoni" panose="02010803020104030203" pitchFamily="2" charset="-79"/>
                <a:cs typeface="Aharoni" panose="02010803020104030203" pitchFamily="2" charset="-79"/>
              </a:rPr>
              <a:t>DESDE JUNIO </a:t>
            </a:r>
            <a:r>
              <a:rPr lang="es-MX" sz="3000" dirty="0">
                <a:latin typeface="Aharoni" panose="02010803020104030203" pitchFamily="2" charset="-79"/>
                <a:cs typeface="Aharoni" panose="02010803020104030203" pitchFamily="2" charset="-79"/>
              </a:rPr>
              <a:t>2022</a:t>
            </a:r>
            <a:r>
              <a:rPr lang="es-MX" dirty="0">
                <a:latin typeface="Aharoni" panose="02010803020104030203" pitchFamily="2" charset="-79"/>
                <a:cs typeface="Aharoni" panose="02010803020104030203" pitchFamily="2" charset="-79"/>
              </a:rPr>
              <a:t> R. GENERAL</a:t>
            </a:r>
          </a:p>
        </p:txBody>
      </p:sp>
      <p:sp>
        <p:nvSpPr>
          <p:cNvPr id="2" name="Marcador de número de diapositiva 5">
            <a:extLst>
              <a:ext uri="{FF2B5EF4-FFF2-40B4-BE49-F238E27FC236}">
                <a16:creationId xmlns:a16="http://schemas.microsoft.com/office/drawing/2014/main" id="{59B09A5D-5F4C-455E-5695-7FBA9B4C9B57}"/>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67</a:t>
            </a:fld>
            <a:endParaRPr lang="es-MX">
              <a:solidFill>
                <a:schemeClr val="tx1"/>
              </a:solidFill>
            </a:endParaRPr>
          </a:p>
        </p:txBody>
      </p:sp>
    </p:spTree>
    <p:extLst>
      <p:ext uri="{BB962C8B-B14F-4D97-AF65-F5344CB8AC3E}">
        <p14:creationId xmlns:p14="http://schemas.microsoft.com/office/powerpoint/2010/main" val="38804009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969682" y="2126788"/>
            <a:ext cx="9895450"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MX" sz="2300" dirty="0">
                <a:latin typeface="Calibri" panose="020F0502020204030204" pitchFamily="34" charset="0"/>
                <a:ea typeface="Calibri" panose="020F0502020204030204" pitchFamily="34" charset="0"/>
                <a:cs typeface="Calibri" panose="020F0502020204030204" pitchFamily="34" charset="0"/>
              </a:rPr>
              <a:t>LOS CONTRIBUYENTES QUE TRIBUTAN EN RESICO PODRÁN CANCELAR LOS CFDI GLOBALES QUE EMITAN, A MÁS TARDAR EL DÍA 17 DEL MES SIGUIENTE AL QUE SE EXPIDIÓ EL CFDI.</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801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R 3.13.35 	CANCELACIÓN CFDI GLOBAL</a:t>
            </a:r>
          </a:p>
        </p:txBody>
      </p:sp>
      <p:pic>
        <p:nvPicPr>
          <p:cNvPr id="5122" name="Picture 2" descr="Consecuencias de deducir un CFDI cancelado.">
            <a:extLst>
              <a:ext uri="{FF2B5EF4-FFF2-40B4-BE49-F238E27FC236}">
                <a16:creationId xmlns:a16="http://schemas.microsoft.com/office/drawing/2014/main" id="{BD76152F-783E-A8E4-1AF9-C71650B41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716" y="3656392"/>
            <a:ext cx="1947020" cy="19470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9BBEE07D-F5A7-4F41-C645-4D5CCEFF44C8}"/>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68</a:t>
            </a:fld>
            <a:endParaRPr lang="es-MX">
              <a:solidFill>
                <a:schemeClr val="tx1"/>
              </a:solidFill>
            </a:endParaRPr>
          </a:p>
        </p:txBody>
      </p:sp>
    </p:spTree>
    <p:extLst>
      <p:ext uri="{BB962C8B-B14F-4D97-AF65-F5344CB8AC3E}">
        <p14:creationId xmlns:p14="http://schemas.microsoft.com/office/powerpoint/2010/main" val="1132676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883444" y="2041605"/>
            <a:ext cx="10922392"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MX" sz="2300" dirty="0">
                <a:latin typeface="Calibri" panose="020F0502020204030204" pitchFamily="34" charset="0"/>
                <a:ea typeface="Calibri" panose="020F0502020204030204" pitchFamily="34" charset="0"/>
                <a:cs typeface="Calibri" panose="020F0502020204030204" pitchFamily="34" charset="0"/>
              </a:rPr>
              <a:t>LAS PERSONAS FÍSICAS QUE OPTEN POR TRIBUTAR EN RESICO DEBERÁN HABILITAR EL BUZÓN TRIBUTARIO Y SEÑALAR Y REGISTRAR O ACTUALIZAR SUS MEDIOS DE CONTACTO, A MÁS TARDAR, EL 31 DE MARZO DE 2023 (FICHA DE TRÁMITE 245/CFF).</a:t>
            </a:r>
          </a:p>
          <a:p>
            <a:pPr>
              <a:lnSpc>
                <a:spcPct val="150000"/>
              </a:lnSpc>
            </a:pPr>
            <a:r>
              <a:rPr lang="es-MX" sz="2300" dirty="0">
                <a:latin typeface="Calibri" panose="020F0502020204030204" pitchFamily="34" charset="0"/>
                <a:ea typeface="Calibri" panose="020F0502020204030204" pitchFamily="34" charset="0"/>
                <a:cs typeface="Calibri" panose="020F0502020204030204" pitchFamily="34" charset="0"/>
              </a:rPr>
              <a:t>EN CASO DE INCUMPLIMIENTO, LOS CONTRIBUYENTES NO PODRÁN TRIBUTAR EN EL RESICO.</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871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ART. VIGÉSIMO SEXTO TRANSITORIO</a:t>
            </a:r>
          </a:p>
        </p:txBody>
      </p:sp>
      <p:pic>
        <p:nvPicPr>
          <p:cNvPr id="13314" name="Picture 2" descr="Buzón tributario y e.Firma para RESICOS - Contador Contado">
            <a:extLst>
              <a:ext uri="{FF2B5EF4-FFF2-40B4-BE49-F238E27FC236}">
                <a16:creationId xmlns:a16="http://schemas.microsoft.com/office/drawing/2014/main" id="{D5BEA1B4-167E-0D23-F73D-C6307995B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84" y="4400454"/>
            <a:ext cx="1822416" cy="136505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égimen Simplificado de Confianza">
            <a:extLst>
              <a:ext uri="{FF2B5EF4-FFF2-40B4-BE49-F238E27FC236}">
                <a16:creationId xmlns:a16="http://schemas.microsoft.com/office/drawing/2014/main" id="{45FBEC9D-ED69-90E2-248A-41D041C19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58" y="4942254"/>
            <a:ext cx="2399397" cy="82325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C6A8BD49-AC34-857D-41DB-58B4292B292D}"/>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69</a:t>
            </a:fld>
            <a:endParaRPr lang="es-MX">
              <a:solidFill>
                <a:schemeClr val="tx1"/>
              </a:solidFill>
            </a:endParaRPr>
          </a:p>
        </p:txBody>
      </p:sp>
    </p:spTree>
    <p:extLst>
      <p:ext uri="{BB962C8B-B14F-4D97-AF65-F5344CB8AC3E}">
        <p14:creationId xmlns:p14="http://schemas.microsoft.com/office/powerpoint/2010/main" val="279626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82E7BDB7-66FC-4AB1-856D-6E684A71D6B2}"/>
              </a:ext>
            </a:extLst>
          </p:cNvPr>
          <p:cNvGraphicFramePr/>
          <p:nvPr>
            <p:extLst>
              <p:ext uri="{D42A27DB-BD31-4B8C-83A1-F6EECF244321}">
                <p14:modId xmlns:p14="http://schemas.microsoft.com/office/powerpoint/2010/main" val="3251306647"/>
              </p:ext>
            </p:extLst>
          </p:nvPr>
        </p:nvGraphicFramePr>
        <p:xfrm>
          <a:off x="1612791" y="-669088"/>
          <a:ext cx="8966418" cy="739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5">
            <a:extLst>
              <a:ext uri="{FF2B5EF4-FFF2-40B4-BE49-F238E27FC236}">
                <a16:creationId xmlns:a16="http://schemas.microsoft.com/office/drawing/2014/main" id="{EA885752-4390-EB3B-0862-EAEAA2D79E27}"/>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a:t>
            </a:fld>
            <a:endParaRPr lang="es-MX">
              <a:solidFill>
                <a:schemeClr val="tx1"/>
              </a:solidFill>
            </a:endParaRPr>
          </a:p>
        </p:txBody>
      </p:sp>
    </p:spTree>
    <p:extLst>
      <p:ext uri="{BB962C8B-B14F-4D97-AF65-F5344CB8AC3E}">
        <p14:creationId xmlns:p14="http://schemas.microsoft.com/office/powerpoint/2010/main" val="1301255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838200" y="2308054"/>
            <a:ext cx="10922392"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LOS CONTRIBUYENTES QUE OPTEN POR TRIBUTAR EN RESICO DEBERÁN CONTAR CON FIRMA ELECTRÓNICA ACTIVA, A MÁS TARDAR, EL 31 DE MARZO DE 2023.</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LOS CONTRIBUYENTES QUE INICIEN ACTIVIDADES DEBERÁN OBTENER LA CITADA </a:t>
            </a:r>
            <a:r>
              <a:rPr lang="es-MX" sz="2300" dirty="0" err="1">
                <a:latin typeface="Calibri" panose="020F0502020204030204" pitchFamily="34" charset="0"/>
                <a:ea typeface="Calibri" panose="020F0502020204030204" pitchFamily="34" charset="0"/>
                <a:cs typeface="Calibri" panose="020F0502020204030204" pitchFamily="34" charset="0"/>
              </a:rPr>
              <a:t>e.firma</a:t>
            </a:r>
            <a:r>
              <a:rPr lang="es-MX" sz="2300" dirty="0">
                <a:latin typeface="Calibri" panose="020F0502020204030204" pitchFamily="34" charset="0"/>
                <a:ea typeface="Calibri" panose="020F0502020204030204" pitchFamily="34" charset="0"/>
                <a:cs typeface="Calibri" panose="020F0502020204030204" pitchFamily="34" charset="0"/>
              </a:rPr>
              <a:t>, A MÁS TARDAR, DENTRO DE LOS 30 DÍAS NATURALES SIGUIENTES A LA FECHA EN QUE INICIARON ACTIVIDADES.</a:t>
            </a:r>
          </a:p>
          <a:p>
            <a:pPr>
              <a:lnSpc>
                <a:spcPct val="100000"/>
              </a:lnSpc>
            </a:pPr>
            <a:r>
              <a:rPr lang="es-MX" sz="2300" dirty="0">
                <a:latin typeface="Calibri" panose="020F0502020204030204" pitchFamily="34" charset="0"/>
                <a:ea typeface="Calibri" panose="020F0502020204030204" pitchFamily="34" charset="0"/>
                <a:cs typeface="Calibri" panose="020F0502020204030204" pitchFamily="34" charset="0"/>
              </a:rPr>
              <a:t>EN CASO DE INCUMPLIMIENTO, NO PODRÁN TRIBUTAR EN EL RESICO.</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9419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ART. VIGÉSIMO SÉPTIMO TRANSITORIO</a:t>
            </a:r>
          </a:p>
        </p:txBody>
      </p:sp>
      <p:pic>
        <p:nvPicPr>
          <p:cNvPr id="14338" name="Picture 2" descr="e.firma | Presidencia de la República EPN | Gobierno | gob.mx">
            <a:extLst>
              <a:ext uri="{FF2B5EF4-FFF2-40B4-BE49-F238E27FC236}">
                <a16:creationId xmlns:a16="http://schemas.microsoft.com/office/drawing/2014/main" id="{B81F8799-D10D-0BA6-7E57-1C10B673D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550" y="5088918"/>
            <a:ext cx="2160196" cy="827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arcador de número de diapositiva 5">
            <a:extLst>
              <a:ext uri="{FF2B5EF4-FFF2-40B4-BE49-F238E27FC236}">
                <a16:creationId xmlns:a16="http://schemas.microsoft.com/office/drawing/2014/main" id="{8D455694-4E2D-183F-AED9-2B54ED32F412}"/>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70</a:t>
            </a:fld>
            <a:endParaRPr lang="es-MX">
              <a:solidFill>
                <a:schemeClr val="tx1"/>
              </a:solidFill>
            </a:endParaRPr>
          </a:p>
        </p:txBody>
      </p:sp>
    </p:spTree>
    <p:extLst>
      <p:ext uri="{BB962C8B-B14F-4D97-AF65-F5344CB8AC3E}">
        <p14:creationId xmlns:p14="http://schemas.microsoft.com/office/powerpoint/2010/main" val="677346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787691" y="1712472"/>
            <a:ext cx="10922392"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MX" sz="2300" dirty="0">
                <a:latin typeface="Calibri" panose="020F0502020204030204" pitchFamily="34" charset="0"/>
                <a:ea typeface="Calibri" panose="020F0502020204030204" pitchFamily="34" charset="0"/>
                <a:cs typeface="Calibri" panose="020F0502020204030204" pitchFamily="34" charset="0"/>
              </a:rPr>
              <a:t>LAS PERSONAS MORALES QUE DEJEN DE TRIBUTAR EN EL RESICO, DEBERÁN PRESENTAR, A MÁS TARDAR, EL 31 DE ENERO DE 2023, EL AVISO DE ACTUALIZACIÓN DE ACTIVIDADES ECONÓMICAS Y OBLIGACIONES.</a:t>
            </a:r>
          </a:p>
          <a:p>
            <a:pPr>
              <a:lnSpc>
                <a:spcPct val="150000"/>
              </a:lnSpc>
            </a:pPr>
            <a:r>
              <a:rPr lang="es-MX" sz="2300" dirty="0">
                <a:latin typeface="Calibri" panose="020F0502020204030204" pitchFamily="34" charset="0"/>
                <a:ea typeface="Calibri" panose="020F0502020204030204" pitchFamily="34" charset="0"/>
                <a:cs typeface="Calibri" panose="020F0502020204030204" pitchFamily="34" charset="0"/>
              </a:rPr>
              <a:t>LAS PERSONAS MORALES QUE A PARTIR DEL 1° DE ENERO DE 2023 TRIBUTEN EN RESICO  DEBERÁN PRESENTAR, A MÁS TARDAR, EL 31 DE ENERO DE 2023 EL AVISO SEÑALANDO ANTERIORMENTE.</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759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ART. VIGÉSIMO NOVENO TRANSITORIO</a:t>
            </a:r>
          </a:p>
        </p:txBody>
      </p:sp>
      <p:pic>
        <p:nvPicPr>
          <p:cNvPr id="15362" name="Picture 2" descr="Aviso – Pronostico de lluvias – Colegio CUN">
            <a:extLst>
              <a:ext uri="{FF2B5EF4-FFF2-40B4-BE49-F238E27FC236}">
                <a16:creationId xmlns:a16="http://schemas.microsoft.com/office/drawing/2014/main" id="{45B6A28B-6A5F-0F95-411E-15923E056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94468"/>
            <a:ext cx="2464091" cy="1235932"/>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522DCF8A-C434-B919-8A93-B8DC35BA66FF}"/>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71</a:t>
            </a:fld>
            <a:endParaRPr lang="es-MX">
              <a:solidFill>
                <a:schemeClr val="tx1"/>
              </a:solidFill>
            </a:endParaRPr>
          </a:p>
        </p:txBody>
      </p:sp>
    </p:spTree>
    <p:extLst>
      <p:ext uri="{BB962C8B-B14F-4D97-AF65-F5344CB8AC3E}">
        <p14:creationId xmlns:p14="http://schemas.microsoft.com/office/powerpoint/2010/main" val="4209520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7590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ART. VIGÉSIMO NOVENO TRANSITORIO</a:t>
            </a:r>
          </a:p>
        </p:txBody>
      </p:sp>
      <p:sp>
        <p:nvSpPr>
          <p:cNvPr id="3" name="CuadroTexto 2">
            <a:extLst>
              <a:ext uri="{FF2B5EF4-FFF2-40B4-BE49-F238E27FC236}">
                <a16:creationId xmlns:a16="http://schemas.microsoft.com/office/drawing/2014/main" id="{979A9131-23AB-BAF2-8ED9-92F0836A2040}"/>
              </a:ext>
            </a:extLst>
          </p:cNvPr>
          <p:cNvSpPr txBox="1"/>
          <p:nvPr/>
        </p:nvSpPr>
        <p:spPr>
          <a:xfrm>
            <a:off x="353451" y="1654353"/>
            <a:ext cx="11485098" cy="3990836"/>
          </a:xfrm>
          <a:prstGeom prst="rect">
            <a:avLst/>
          </a:prstGeom>
          <a:noFill/>
        </p:spPr>
        <p:txBody>
          <a:bodyPr wrap="square">
            <a:spAutoFit/>
          </a:bodyPr>
          <a:lstStyle/>
          <a:p>
            <a:pPr indent="180340" algn="just">
              <a:spcAft>
                <a:spcPts val="400"/>
              </a:spcAft>
            </a:pPr>
            <a:r>
              <a:rPr lang="es-MX" sz="1500" dirty="0">
                <a:effectLst/>
                <a:latin typeface="Calibri" panose="020F0502020204030204" pitchFamily="34" charset="0"/>
                <a:ea typeface="Calibri" panose="020F0502020204030204" pitchFamily="34" charset="0"/>
                <a:cs typeface="Calibri" panose="020F0502020204030204" pitchFamily="34" charset="0"/>
              </a:rPr>
              <a:t>PARA LA PRESENTACIÓN DEL AVISO A QUE SE REFIEREN LOS PÁRRAFOS ANTERIORES, LOS CONTRIBUYENTES DEBERÁN CUMPLIR CON LO SIGUIENTE:</a:t>
            </a:r>
          </a:p>
          <a:p>
            <a:pPr marL="457200" indent="180340" algn="just">
              <a:spcAft>
                <a:spcPts val="400"/>
              </a:spcAft>
            </a:pPr>
            <a:r>
              <a:rPr lang="es-ES_tradnl" sz="1500" b="1" dirty="0">
                <a:effectLst/>
                <a:latin typeface="Calibri" panose="020F0502020204030204" pitchFamily="34" charset="0"/>
                <a:ea typeface="Calibri" panose="020F0502020204030204" pitchFamily="34" charset="0"/>
                <a:cs typeface="Calibri" panose="020F0502020204030204" pitchFamily="34" charset="0"/>
              </a:rPr>
              <a:t>I.</a:t>
            </a:r>
            <a:r>
              <a:rPr lang="es-ES_tradnl" sz="1500" dirty="0">
                <a:effectLst/>
                <a:latin typeface="Calibri" panose="020F0502020204030204" pitchFamily="34" charset="0"/>
                <a:ea typeface="Calibri" panose="020F0502020204030204" pitchFamily="34" charset="0"/>
                <a:cs typeface="Calibri" panose="020F0502020204030204" pitchFamily="34" charset="0"/>
              </a:rPr>
              <a:t> ESCRITO LIBRE EN EL QUE SEÑALEN BAJO PROTESTA DE DECIR VERDAD, EL TIPO DE INGRESO, ACTIVIDAD ECONÓMICA, SI EL TOTAL DE SUS INGRESOS PROVIENEN DE ACTIVIDADES DE AGRICULTURA, GANADERÍA, SILVICULTURA O PESCA, Y EN SU CASO MANIFIESTEN SI TENDRÁN TRABAJADORES Y EL RÉGIMEN FISCAL EN EL QUE TRIBUTARÁN.</a:t>
            </a:r>
            <a:endParaRPr lang="es-MX" sz="1500" dirty="0">
              <a:effectLst/>
              <a:latin typeface="Calibri" panose="020F0502020204030204" pitchFamily="34" charset="0"/>
              <a:ea typeface="Calibri" panose="020F0502020204030204" pitchFamily="34" charset="0"/>
              <a:cs typeface="Calibri" panose="020F0502020204030204" pitchFamily="34" charset="0"/>
            </a:endParaRPr>
          </a:p>
          <a:p>
            <a:pPr marL="457200" indent="180340" algn="just">
              <a:spcAft>
                <a:spcPts val="400"/>
              </a:spcAft>
            </a:pPr>
            <a:r>
              <a:rPr lang="es-ES_tradnl" sz="1500" b="1" dirty="0">
                <a:effectLst/>
                <a:latin typeface="Calibri" panose="020F0502020204030204" pitchFamily="34" charset="0"/>
                <a:ea typeface="Calibri" panose="020F0502020204030204" pitchFamily="34" charset="0"/>
                <a:cs typeface="Calibri" panose="020F0502020204030204" pitchFamily="34" charset="0"/>
              </a:rPr>
              <a:t>II.</a:t>
            </a:r>
            <a:r>
              <a:rPr lang="es-ES_tradnl" sz="1500" dirty="0">
                <a:effectLst/>
                <a:latin typeface="Calibri" panose="020F0502020204030204" pitchFamily="34" charset="0"/>
                <a:ea typeface="Calibri" panose="020F0502020204030204" pitchFamily="34" charset="0"/>
                <a:cs typeface="Calibri" panose="020F0502020204030204" pitchFamily="34" charset="0"/>
              </a:rPr>
              <a:t> MANIFESTACIÓN BAJO PROTESTA DE DECIR VERDAD, SI UNO O VARIOS DE SUS SOCIOS, ACCIONISTAS O INTEGRANTES, PARTICIPAN EN OTRAS SOCIEDADES MERCANTILES DONDE TENGAN EL CONTROL DE LA SOCIEDAD O DE SU ADMINISTRACIÓN, O CUANDO SEAN PARTES RELACIONADAS EN LOS TÉRMINOS DEL ARTÍCULO 90 LA LEY DEL ISR, Y SI SUS INGRESOS TOTALES EN EL EJERCICIO INMEDIATO ANTERIOR EXCEDIERON O NO DE LA CANTIDAD DE $35’000,000.00 (TREINTA Y CINCO MILLONES DE PESOS 00/100 M.N.), RESPECTIVAMENTE.</a:t>
            </a:r>
            <a:endParaRPr lang="es-MX" sz="1500" dirty="0">
              <a:effectLst/>
              <a:latin typeface="Calibri" panose="020F0502020204030204" pitchFamily="34" charset="0"/>
              <a:ea typeface="Calibri" panose="020F0502020204030204" pitchFamily="34" charset="0"/>
              <a:cs typeface="Calibri" panose="020F0502020204030204" pitchFamily="34" charset="0"/>
            </a:endParaRPr>
          </a:p>
          <a:p>
            <a:pPr marL="457200" indent="180340" algn="just">
              <a:spcAft>
                <a:spcPts val="400"/>
              </a:spcAft>
            </a:pPr>
            <a:r>
              <a:rPr lang="es-ES_tradnl" sz="1500" b="1" dirty="0">
                <a:effectLst/>
                <a:latin typeface="Calibri" panose="020F0502020204030204" pitchFamily="34" charset="0"/>
                <a:ea typeface="Calibri" panose="020F0502020204030204" pitchFamily="34" charset="0"/>
                <a:cs typeface="Calibri" panose="020F0502020204030204" pitchFamily="34" charset="0"/>
              </a:rPr>
              <a:t>III.</a:t>
            </a:r>
            <a:r>
              <a:rPr lang="es-ES_tradnl" sz="1500" dirty="0">
                <a:effectLst/>
                <a:latin typeface="Calibri" panose="020F0502020204030204" pitchFamily="34" charset="0"/>
                <a:ea typeface="Calibri" panose="020F0502020204030204" pitchFamily="34" charset="0"/>
                <a:cs typeface="Calibri" panose="020F0502020204030204" pitchFamily="34" charset="0"/>
              </a:rPr>
              <a:t> CAPTURAR LA INFORMACIÓN DEL SIMULADOR DEL CUESTIONARIO DE ACTIVIDADES ECONÓMICAS Y OBLIGACIONES FISCALES DEL PORTAL DE SAT, DISPONIBLE EN EL APARTADO DE TRÁMITES DEL RFC, DEBIENDO TOMAR LAS CAPTURAS DE PANTALLA DE TODO EL PROCESO Y ADJUNTARLAS EN UN DOCUMENTO AL MISMO CASO DE “SERVICIO O SOLICITUDES”.</a:t>
            </a:r>
            <a:endParaRPr lang="es-MX" sz="1500" dirty="0">
              <a:effectLst/>
              <a:latin typeface="Calibri" panose="020F0502020204030204" pitchFamily="34" charset="0"/>
              <a:ea typeface="Calibri" panose="020F0502020204030204" pitchFamily="34" charset="0"/>
              <a:cs typeface="Calibri" panose="020F0502020204030204" pitchFamily="34" charset="0"/>
            </a:endParaRPr>
          </a:p>
          <a:p>
            <a:pPr marL="457200" indent="180340" algn="just">
              <a:spcAft>
                <a:spcPts val="400"/>
              </a:spcAft>
            </a:pPr>
            <a:r>
              <a:rPr lang="es-ES_tradnl" sz="1500" b="1" dirty="0">
                <a:effectLst/>
                <a:latin typeface="Calibri" panose="020F0502020204030204" pitchFamily="34" charset="0"/>
                <a:ea typeface="Calibri" panose="020F0502020204030204" pitchFamily="34" charset="0"/>
                <a:cs typeface="Calibri" panose="020F0502020204030204" pitchFamily="34" charset="0"/>
              </a:rPr>
              <a:t>IV.</a:t>
            </a:r>
            <a:r>
              <a:rPr lang="es-ES_tradnl" sz="1500" dirty="0">
                <a:effectLst/>
                <a:latin typeface="Calibri" panose="020F0502020204030204" pitchFamily="34" charset="0"/>
                <a:ea typeface="Calibri" panose="020F0502020204030204" pitchFamily="34" charset="0"/>
                <a:cs typeface="Calibri" panose="020F0502020204030204" pitchFamily="34" charset="0"/>
              </a:rPr>
              <a:t> TODA LA DOCUMENTACIÓN QUE SEA PRESENTADA POR EL CONTRIBUYENTE DEBERÁ ENCONTRARSE DEBIDAMENTE FIRMADA AL CALCE O AL MARGEN EN FORMATO .PDF COMPRIMIDO EN .ZIP, ADEMÁS DE PRESENTARSE ACOMPAÑADA DE LA IDENTIFICACIÓN OFICIAL DEL REPRESENTANTE LEGAL DE LA PERSONA MORAL, PUDIENDO SER CUALQUIERA DE LAS SEÑALADAS EN EL APARTADO I. DEFINICIONES; PUNTO 1.2. IDENTIFICACIONES OFICIALES, COMPROBANTES DE DOMICILIO Y PODERES, INCISO A) IDENTIFICACIÓN OFICIAL, DEL ANEXO 1-A.</a:t>
            </a:r>
            <a:endParaRPr lang="es-MX" sz="15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Marcador de número de diapositiva 5">
            <a:extLst>
              <a:ext uri="{FF2B5EF4-FFF2-40B4-BE49-F238E27FC236}">
                <a16:creationId xmlns:a16="http://schemas.microsoft.com/office/drawing/2014/main" id="{7172C6C5-472F-F79E-5CCE-230D5E916499}"/>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72</a:t>
            </a:fld>
            <a:endParaRPr lang="es-MX">
              <a:solidFill>
                <a:schemeClr val="tx1"/>
              </a:solidFill>
            </a:endParaRPr>
          </a:p>
        </p:txBody>
      </p:sp>
    </p:spTree>
    <p:extLst>
      <p:ext uri="{BB962C8B-B14F-4D97-AF65-F5344CB8AC3E}">
        <p14:creationId xmlns:p14="http://schemas.microsoft.com/office/powerpoint/2010/main" val="2327995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E68D9793-5042-4F71-A066-5DC807EC2F48}"/>
              </a:ext>
            </a:extLst>
          </p:cNvPr>
          <p:cNvGrpSpPr/>
          <p:nvPr/>
        </p:nvGrpSpPr>
        <p:grpSpPr>
          <a:xfrm>
            <a:off x="-343973" y="723249"/>
            <a:ext cx="12087500" cy="3933469"/>
            <a:chOff x="-312712" y="1690688"/>
            <a:chExt cx="12087500" cy="3933469"/>
          </a:xfrm>
        </p:grpSpPr>
        <p:pic>
          <p:nvPicPr>
            <p:cNvPr id="5" name="Imagen 4">
              <a:extLst>
                <a:ext uri="{FF2B5EF4-FFF2-40B4-BE49-F238E27FC236}">
                  <a16:creationId xmlns:a16="http://schemas.microsoft.com/office/drawing/2014/main" id="{E8983B3A-AC8E-455F-A938-9E2101135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12" y="1714500"/>
              <a:ext cx="4286250" cy="3429000"/>
            </a:xfrm>
            <a:prstGeom prst="rect">
              <a:avLst/>
            </a:prstGeom>
          </p:spPr>
        </p:pic>
        <p:graphicFrame>
          <p:nvGraphicFramePr>
            <p:cNvPr id="6" name="Diagrama 5">
              <a:extLst>
                <a:ext uri="{FF2B5EF4-FFF2-40B4-BE49-F238E27FC236}">
                  <a16:creationId xmlns:a16="http://schemas.microsoft.com/office/drawing/2014/main" id="{CC878BB6-7C62-4BA1-8855-FEA829E87111}"/>
                </a:ext>
              </a:extLst>
            </p:cNvPr>
            <p:cNvGraphicFramePr/>
            <p:nvPr/>
          </p:nvGraphicFramePr>
          <p:xfrm>
            <a:off x="3359696" y="1690688"/>
            <a:ext cx="5000104" cy="3933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94FA01B2-A67E-4374-BA2D-8AEC24B1DD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1194" y="2571750"/>
              <a:ext cx="2045216" cy="1714500"/>
            </a:xfrm>
            <a:prstGeom prst="rect">
              <a:avLst/>
            </a:prstGeom>
          </p:spPr>
        </p:pic>
        <p:sp>
          <p:nvSpPr>
            <p:cNvPr id="9" name="CuadroTexto 8">
              <a:extLst>
                <a:ext uri="{FF2B5EF4-FFF2-40B4-BE49-F238E27FC236}">
                  <a16:creationId xmlns:a16="http://schemas.microsoft.com/office/drawing/2014/main" id="{7D82E30D-B0C9-4066-87A0-C60AFF354310}"/>
                </a:ext>
              </a:extLst>
            </p:cNvPr>
            <p:cNvSpPr txBox="1"/>
            <p:nvPr/>
          </p:nvSpPr>
          <p:spPr>
            <a:xfrm>
              <a:off x="9987804" y="3103424"/>
              <a:ext cx="1786984" cy="1107996"/>
            </a:xfrm>
            <a:prstGeom prst="rect">
              <a:avLst/>
            </a:prstGeom>
            <a:noFill/>
          </p:spPr>
          <p:txBody>
            <a:bodyPr wrap="square" rtlCol="0">
              <a:spAutoFit/>
            </a:bodyPr>
            <a:lstStyle/>
            <a:p>
              <a:pPr marL="342900" indent="-342900">
                <a:buFont typeface="Arial" panose="020B0604020202020204" pitchFamily="34" charset="0"/>
                <a:buChar char="•"/>
              </a:pPr>
              <a:r>
                <a:rPr lang="es-MX" sz="2200" dirty="0"/>
                <a:t>A.E.</a:t>
              </a:r>
            </a:p>
            <a:p>
              <a:pPr marL="342900" indent="-342900">
                <a:buFont typeface="Arial" panose="020B0604020202020204" pitchFamily="34" charset="0"/>
                <a:buChar char="•"/>
              </a:pPr>
              <a:r>
                <a:rPr lang="es-MX" sz="2200" dirty="0"/>
                <a:t>S.P.</a:t>
              </a:r>
            </a:p>
            <a:p>
              <a:pPr marL="342900" indent="-342900">
                <a:buFont typeface="Arial" panose="020B0604020202020204" pitchFamily="34" charset="0"/>
                <a:buChar char="•"/>
              </a:pPr>
              <a:r>
                <a:rPr lang="es-MX" sz="2200" dirty="0"/>
                <a:t>USO/GOCE</a:t>
              </a:r>
            </a:p>
          </p:txBody>
        </p:sp>
      </p:grpSp>
      <p:graphicFrame>
        <p:nvGraphicFramePr>
          <p:cNvPr id="11" name="Tabla 11">
            <a:extLst>
              <a:ext uri="{FF2B5EF4-FFF2-40B4-BE49-F238E27FC236}">
                <a16:creationId xmlns:a16="http://schemas.microsoft.com/office/drawing/2014/main" id="{91BEDD7D-FF6E-41D4-9312-769EFEECCD88}"/>
              </a:ext>
            </a:extLst>
          </p:cNvPr>
          <p:cNvGraphicFramePr>
            <a:graphicFrameLocks noGrp="1"/>
          </p:cNvGraphicFramePr>
          <p:nvPr/>
        </p:nvGraphicFramePr>
        <p:xfrm>
          <a:off x="8995290" y="3961965"/>
          <a:ext cx="2045216" cy="1676400"/>
        </p:xfrm>
        <a:graphic>
          <a:graphicData uri="http://schemas.openxmlformats.org/drawingml/2006/table">
            <a:tbl>
              <a:tblPr firstRow="1" bandRow="1">
                <a:tableStyleId>{C083E6E3-FA7D-4D7B-A595-EF9225AFEA82}</a:tableStyleId>
              </a:tblPr>
              <a:tblGrid>
                <a:gridCol w="1022608">
                  <a:extLst>
                    <a:ext uri="{9D8B030D-6E8A-4147-A177-3AD203B41FA5}">
                      <a16:colId xmlns:a16="http://schemas.microsoft.com/office/drawing/2014/main" val="4269559203"/>
                    </a:ext>
                  </a:extLst>
                </a:gridCol>
                <a:gridCol w="1022608">
                  <a:extLst>
                    <a:ext uri="{9D8B030D-6E8A-4147-A177-3AD203B41FA5}">
                      <a16:colId xmlns:a16="http://schemas.microsoft.com/office/drawing/2014/main" val="3914477737"/>
                    </a:ext>
                  </a:extLst>
                </a:gridCol>
              </a:tblGrid>
              <a:tr h="247180">
                <a:tc>
                  <a:txBody>
                    <a:bodyPr/>
                    <a:lstStyle/>
                    <a:p>
                      <a:r>
                        <a:rPr lang="es-MX" sz="1600" b="0" dirty="0"/>
                        <a:t>IMP.</a:t>
                      </a:r>
                    </a:p>
                  </a:txBody>
                  <a:tcPr/>
                </a:tc>
                <a:tc>
                  <a:txBody>
                    <a:bodyPr/>
                    <a:lstStyle/>
                    <a:p>
                      <a:r>
                        <a:rPr lang="es-MX" sz="1600" b="0" dirty="0"/>
                        <a:t>$20,000</a:t>
                      </a:r>
                    </a:p>
                  </a:txBody>
                  <a:tcPr/>
                </a:tc>
                <a:extLst>
                  <a:ext uri="{0D108BD9-81ED-4DB2-BD59-A6C34878D82A}">
                    <a16:rowId xmlns:a16="http://schemas.microsoft.com/office/drawing/2014/main" val="1008648880"/>
                  </a:ext>
                </a:extLst>
              </a:tr>
              <a:tr h="247180">
                <a:tc>
                  <a:txBody>
                    <a:bodyPr/>
                    <a:lstStyle/>
                    <a:p>
                      <a:r>
                        <a:rPr lang="es-MX" sz="1600" b="0" dirty="0"/>
                        <a:t>IVA</a:t>
                      </a:r>
                    </a:p>
                  </a:txBody>
                  <a:tcPr/>
                </a:tc>
                <a:tc>
                  <a:txBody>
                    <a:bodyPr/>
                    <a:lstStyle/>
                    <a:p>
                      <a:r>
                        <a:rPr lang="es-MX" sz="1600" b="0" dirty="0"/>
                        <a:t>$  3,200</a:t>
                      </a:r>
                    </a:p>
                  </a:txBody>
                  <a:tcPr/>
                </a:tc>
                <a:extLst>
                  <a:ext uri="{0D108BD9-81ED-4DB2-BD59-A6C34878D82A}">
                    <a16:rowId xmlns:a16="http://schemas.microsoft.com/office/drawing/2014/main" val="4272569421"/>
                  </a:ext>
                </a:extLst>
              </a:tr>
              <a:tr h="247180">
                <a:tc>
                  <a:txBody>
                    <a:bodyPr/>
                    <a:lstStyle/>
                    <a:p>
                      <a:r>
                        <a:rPr lang="es-MX" sz="1600" b="0" dirty="0"/>
                        <a:t>RET IVA</a:t>
                      </a:r>
                    </a:p>
                  </a:txBody>
                  <a:tcPr/>
                </a:tc>
                <a:tc>
                  <a:txBody>
                    <a:bodyPr/>
                    <a:lstStyle/>
                    <a:p>
                      <a:r>
                        <a:rPr lang="es-MX" sz="1600" b="0" dirty="0"/>
                        <a:t>$  2,133</a:t>
                      </a:r>
                    </a:p>
                  </a:txBody>
                  <a:tcPr/>
                </a:tc>
                <a:extLst>
                  <a:ext uri="{0D108BD9-81ED-4DB2-BD59-A6C34878D82A}">
                    <a16:rowId xmlns:a16="http://schemas.microsoft.com/office/drawing/2014/main" val="3762522915"/>
                  </a:ext>
                </a:extLst>
              </a:tr>
              <a:tr h="247180">
                <a:tc>
                  <a:txBody>
                    <a:bodyPr/>
                    <a:lstStyle/>
                    <a:p>
                      <a:r>
                        <a:rPr lang="es-MX" sz="1600" b="0" dirty="0"/>
                        <a:t>RET ISR</a:t>
                      </a:r>
                    </a:p>
                  </a:txBody>
                  <a:tcPr/>
                </a:tc>
                <a:tc>
                  <a:txBody>
                    <a:bodyPr/>
                    <a:lstStyle/>
                    <a:p>
                      <a:r>
                        <a:rPr lang="es-MX" sz="1600" b="0" dirty="0"/>
                        <a:t>$     250</a:t>
                      </a:r>
                    </a:p>
                  </a:txBody>
                  <a:tcPr/>
                </a:tc>
                <a:extLst>
                  <a:ext uri="{0D108BD9-81ED-4DB2-BD59-A6C34878D82A}">
                    <a16:rowId xmlns:a16="http://schemas.microsoft.com/office/drawing/2014/main" val="1693397348"/>
                  </a:ext>
                </a:extLst>
              </a:tr>
              <a:tr h="247180">
                <a:tc>
                  <a:txBody>
                    <a:bodyPr/>
                    <a:lstStyle/>
                    <a:p>
                      <a:r>
                        <a:rPr lang="es-MX" sz="1600" b="0" dirty="0"/>
                        <a:t>NETO</a:t>
                      </a:r>
                    </a:p>
                  </a:txBody>
                  <a:tcPr/>
                </a:tc>
                <a:tc>
                  <a:txBody>
                    <a:bodyPr/>
                    <a:lstStyle/>
                    <a:p>
                      <a:r>
                        <a:rPr lang="es-MX" sz="1600" b="0" dirty="0"/>
                        <a:t>$20,817</a:t>
                      </a:r>
                    </a:p>
                  </a:txBody>
                  <a:tcPr/>
                </a:tc>
                <a:extLst>
                  <a:ext uri="{0D108BD9-81ED-4DB2-BD59-A6C34878D82A}">
                    <a16:rowId xmlns:a16="http://schemas.microsoft.com/office/drawing/2014/main" val="2498144850"/>
                  </a:ext>
                </a:extLst>
              </a:tr>
            </a:tbl>
          </a:graphicData>
        </a:graphic>
      </p:graphicFrame>
      <p:sp>
        <p:nvSpPr>
          <p:cNvPr id="4" name="Título 1">
            <a:extLst>
              <a:ext uri="{FF2B5EF4-FFF2-40B4-BE49-F238E27FC236}">
                <a16:creationId xmlns:a16="http://schemas.microsoft.com/office/drawing/2014/main" id="{0085D620-6864-3D69-26F2-0DC9D8B2D063}"/>
              </a:ext>
            </a:extLst>
          </p:cNvPr>
          <p:cNvSpPr txBox="1">
            <a:spLocks/>
          </p:cNvSpPr>
          <p:nvPr/>
        </p:nvSpPr>
        <p:spPr>
          <a:xfrm>
            <a:off x="838200" y="516014"/>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sz="3000" dirty="0">
                <a:latin typeface="Calibri" panose="020F0502020204030204" pitchFamily="34" charset="0"/>
                <a:ea typeface="Calibri" panose="020F0502020204030204" pitchFamily="34" charset="0"/>
                <a:cs typeface="Calibri" panose="020F0502020204030204" pitchFamily="34" charset="0"/>
              </a:rPr>
              <a:t>R 3.13.12 	COMPROBANTE RETENCIÓN</a:t>
            </a:r>
            <a:br>
              <a:rPr lang="es-MX" sz="3000" dirty="0">
                <a:latin typeface="Calibri" panose="020F0502020204030204" pitchFamily="34" charset="0"/>
                <a:ea typeface="Calibri" panose="020F0502020204030204" pitchFamily="34" charset="0"/>
                <a:cs typeface="Calibri" panose="020F0502020204030204" pitchFamily="34" charset="0"/>
              </a:rPr>
            </a:br>
            <a:endParaRPr lang="es-MX" sz="30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número de diapositiva 5">
            <a:extLst>
              <a:ext uri="{FF2B5EF4-FFF2-40B4-BE49-F238E27FC236}">
                <a16:creationId xmlns:a16="http://schemas.microsoft.com/office/drawing/2014/main" id="{B8239600-0D57-A40B-32DE-43CEF5F81A80}"/>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73</a:t>
            </a:fld>
            <a:endParaRPr lang="es-MX">
              <a:solidFill>
                <a:schemeClr val="tx1"/>
              </a:solidFill>
            </a:endParaRPr>
          </a:p>
        </p:txBody>
      </p:sp>
    </p:spTree>
    <p:extLst>
      <p:ext uri="{BB962C8B-B14F-4D97-AF65-F5344CB8AC3E}">
        <p14:creationId xmlns:p14="http://schemas.microsoft.com/office/powerpoint/2010/main" val="74820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E68D9793-5042-4F71-A066-5DC807EC2F48}"/>
              </a:ext>
            </a:extLst>
          </p:cNvPr>
          <p:cNvGrpSpPr/>
          <p:nvPr/>
        </p:nvGrpSpPr>
        <p:grpSpPr>
          <a:xfrm>
            <a:off x="-95471" y="1058288"/>
            <a:ext cx="11449271" cy="3614282"/>
            <a:chOff x="-312712" y="1714500"/>
            <a:chExt cx="10283928" cy="3614282"/>
          </a:xfrm>
        </p:grpSpPr>
        <p:pic>
          <p:nvPicPr>
            <p:cNvPr id="5" name="Imagen 4">
              <a:extLst>
                <a:ext uri="{FF2B5EF4-FFF2-40B4-BE49-F238E27FC236}">
                  <a16:creationId xmlns:a16="http://schemas.microsoft.com/office/drawing/2014/main" id="{E8983B3A-AC8E-455F-A938-9E2101135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12" y="1714500"/>
              <a:ext cx="4286250" cy="3429000"/>
            </a:xfrm>
            <a:prstGeom prst="rect">
              <a:avLst/>
            </a:prstGeom>
          </p:spPr>
        </p:pic>
        <p:graphicFrame>
          <p:nvGraphicFramePr>
            <p:cNvPr id="6" name="Diagrama 5">
              <a:extLst>
                <a:ext uri="{FF2B5EF4-FFF2-40B4-BE49-F238E27FC236}">
                  <a16:creationId xmlns:a16="http://schemas.microsoft.com/office/drawing/2014/main" id="{CC878BB6-7C62-4BA1-8855-FEA829E87111}"/>
                </a:ext>
              </a:extLst>
            </p:cNvPr>
            <p:cNvGraphicFramePr/>
            <p:nvPr/>
          </p:nvGraphicFramePr>
          <p:xfrm>
            <a:off x="3724315" y="2702070"/>
            <a:ext cx="1954485" cy="1692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7D82E30D-B0C9-4066-87A0-C60AFF354310}"/>
                </a:ext>
              </a:extLst>
            </p:cNvPr>
            <p:cNvSpPr txBox="1"/>
            <p:nvPr/>
          </p:nvSpPr>
          <p:spPr>
            <a:xfrm>
              <a:off x="6478560" y="2835792"/>
              <a:ext cx="3492656" cy="2492990"/>
            </a:xfrm>
            <a:prstGeom prst="rect">
              <a:avLst/>
            </a:prstGeom>
            <a:noFill/>
          </p:spPr>
          <p:txBody>
            <a:bodyPr wrap="square" rtlCol="0">
              <a:spAutoFit/>
            </a:bodyPr>
            <a:lstStyle/>
            <a:p>
              <a:pPr marL="342900" indent="-342900">
                <a:buFont typeface="Arial" panose="020B0604020202020204" pitchFamily="34" charset="0"/>
                <a:buChar char="•"/>
              </a:pPr>
              <a:r>
                <a:rPr lang="es-MX" sz="2600" dirty="0">
                  <a:latin typeface="Calibri" panose="020F0502020204030204" pitchFamily="34" charset="0"/>
                  <a:ea typeface="Calibri" panose="020F0502020204030204" pitchFamily="34" charset="0"/>
                  <a:cs typeface="Calibri" panose="020F0502020204030204" pitchFamily="34" charset="0"/>
                </a:rPr>
                <a:t>DECLARACIÓN R 14</a:t>
              </a:r>
            </a:p>
            <a:p>
              <a:pPr marL="342900" indent="-342900">
                <a:buFont typeface="Arial" panose="020B0604020202020204" pitchFamily="34" charset="0"/>
                <a:buChar char="•"/>
              </a:pPr>
              <a:r>
                <a:rPr lang="es-MX" sz="2600" dirty="0">
                  <a:latin typeface="Calibri" panose="020F0502020204030204" pitchFamily="34" charset="0"/>
                  <a:ea typeface="Calibri" panose="020F0502020204030204" pitchFamily="34" charset="0"/>
                  <a:cs typeface="Calibri" panose="020F0502020204030204" pitchFamily="34" charset="0"/>
                </a:rPr>
                <a:t>“RETENCIONES POR SERVICIOS PROFESIONALES RÉGIMEN SIMPLIFICADO DE CONFIANZA”</a:t>
              </a:r>
            </a:p>
          </p:txBody>
        </p:sp>
      </p:grpSp>
      <p:sp>
        <p:nvSpPr>
          <p:cNvPr id="12" name="CuadroTexto 11">
            <a:extLst>
              <a:ext uri="{FF2B5EF4-FFF2-40B4-BE49-F238E27FC236}">
                <a16:creationId xmlns:a16="http://schemas.microsoft.com/office/drawing/2014/main" id="{33D09F2C-DD36-470B-9ABD-A8A03CDD0014}"/>
              </a:ext>
            </a:extLst>
          </p:cNvPr>
          <p:cNvSpPr txBox="1"/>
          <p:nvPr/>
        </p:nvSpPr>
        <p:spPr>
          <a:xfrm>
            <a:off x="7185967" y="5034111"/>
            <a:ext cx="3888433" cy="892552"/>
          </a:xfrm>
          <a:prstGeom prst="rect">
            <a:avLst/>
          </a:prstGeom>
          <a:noFill/>
        </p:spPr>
        <p:txBody>
          <a:bodyPr wrap="square" rtlCol="0">
            <a:spAutoFit/>
          </a:bodyPr>
          <a:lstStyle/>
          <a:p>
            <a:pPr algn="ctr"/>
            <a:r>
              <a:rPr lang="es-MX" sz="2600" dirty="0">
                <a:latin typeface="Calibri" panose="020F0502020204030204" pitchFamily="34" charset="0"/>
                <a:ea typeface="Calibri" panose="020F0502020204030204" pitchFamily="34" charset="0"/>
                <a:cs typeface="Calibri" panose="020F0502020204030204" pitchFamily="34" charset="0"/>
              </a:rPr>
              <a:t>17 MES INMEDIATO POSTERIOR</a:t>
            </a:r>
          </a:p>
        </p:txBody>
      </p:sp>
      <p:sp>
        <p:nvSpPr>
          <p:cNvPr id="3" name="Flecha: hacia abajo 2">
            <a:extLst>
              <a:ext uri="{FF2B5EF4-FFF2-40B4-BE49-F238E27FC236}">
                <a16:creationId xmlns:a16="http://schemas.microsoft.com/office/drawing/2014/main" id="{858A87C5-4258-4FF1-9E70-B4F31516E9D3}"/>
              </a:ext>
            </a:extLst>
          </p:cNvPr>
          <p:cNvSpPr/>
          <p:nvPr/>
        </p:nvSpPr>
        <p:spPr>
          <a:xfrm>
            <a:off x="8831992" y="4672570"/>
            <a:ext cx="173285" cy="349682"/>
          </a:xfrm>
          <a:prstGeom prst="downArrow">
            <a:avLst/>
          </a:prstGeom>
          <a:solidFill>
            <a:srgbClr val="7C1928"/>
          </a:solidFill>
          <a:ln>
            <a:solidFill>
              <a:srgbClr val="7C1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7" name="Título 1">
            <a:extLst>
              <a:ext uri="{FF2B5EF4-FFF2-40B4-BE49-F238E27FC236}">
                <a16:creationId xmlns:a16="http://schemas.microsoft.com/office/drawing/2014/main" id="{0225A7C2-54C7-0192-D27D-CE23A6B0906C}"/>
              </a:ext>
            </a:extLst>
          </p:cNvPr>
          <p:cNvSpPr txBox="1">
            <a:spLocks/>
          </p:cNvSpPr>
          <p:nvPr/>
        </p:nvSpPr>
        <p:spPr>
          <a:xfrm>
            <a:off x="933671" y="702794"/>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sz="3000" dirty="0">
                <a:latin typeface="Calibri" panose="020F0502020204030204" pitchFamily="34" charset="0"/>
                <a:ea typeface="Calibri" panose="020F0502020204030204" pitchFamily="34" charset="0"/>
                <a:cs typeface="Calibri" panose="020F0502020204030204" pitchFamily="34" charset="0"/>
              </a:rPr>
              <a:t>R 3.13.13 	ENTERO RETENCIONES</a:t>
            </a:r>
            <a:br>
              <a:rPr lang="es-MX" sz="3000" dirty="0">
                <a:latin typeface="Calibri" panose="020F0502020204030204" pitchFamily="34" charset="0"/>
                <a:ea typeface="Calibri" panose="020F0502020204030204" pitchFamily="34" charset="0"/>
                <a:cs typeface="Calibri" panose="020F0502020204030204" pitchFamily="34" charset="0"/>
              </a:rPr>
            </a:br>
            <a:endParaRPr lang="es-MX" sz="3000" dirty="0">
              <a:latin typeface="Calibri" panose="020F0502020204030204" pitchFamily="34" charset="0"/>
              <a:ea typeface="Calibri" panose="020F0502020204030204" pitchFamily="34" charset="0"/>
              <a:cs typeface="Calibri" panose="020F0502020204030204" pitchFamily="34" charset="0"/>
            </a:endParaRPr>
          </a:p>
        </p:txBody>
      </p:sp>
      <p:sp>
        <p:nvSpPr>
          <p:cNvPr id="4" name="Marcador de número de diapositiva 5">
            <a:extLst>
              <a:ext uri="{FF2B5EF4-FFF2-40B4-BE49-F238E27FC236}">
                <a16:creationId xmlns:a16="http://schemas.microsoft.com/office/drawing/2014/main" id="{2BDCC5C5-1B7C-9754-B358-BEB87437F79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74</a:t>
            </a:fld>
            <a:endParaRPr lang="es-MX">
              <a:solidFill>
                <a:schemeClr val="tx1"/>
              </a:solidFill>
            </a:endParaRPr>
          </a:p>
        </p:txBody>
      </p:sp>
    </p:spTree>
    <p:extLst>
      <p:ext uri="{BB962C8B-B14F-4D97-AF65-F5344CB8AC3E}">
        <p14:creationId xmlns:p14="http://schemas.microsoft.com/office/powerpoint/2010/main" val="9721438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E0ED758C-306D-EB19-11B1-71BAE89E6227}"/>
              </a:ext>
            </a:extLst>
          </p:cNvPr>
          <p:cNvGrpSpPr/>
          <p:nvPr/>
        </p:nvGrpSpPr>
        <p:grpSpPr>
          <a:xfrm>
            <a:off x="836713" y="1746669"/>
            <a:ext cx="10224866" cy="3031086"/>
            <a:chOff x="839687" y="2162514"/>
            <a:chExt cx="10224866" cy="3031086"/>
          </a:xfrm>
        </p:grpSpPr>
        <p:sp>
          <p:nvSpPr>
            <p:cNvPr id="9" name="CuadroTexto 8">
              <a:extLst>
                <a:ext uri="{FF2B5EF4-FFF2-40B4-BE49-F238E27FC236}">
                  <a16:creationId xmlns:a16="http://schemas.microsoft.com/office/drawing/2014/main" id="{7D82E30D-B0C9-4066-87A0-C60AFF354310}"/>
                </a:ext>
              </a:extLst>
            </p:cNvPr>
            <p:cNvSpPr txBox="1"/>
            <p:nvPr/>
          </p:nvSpPr>
          <p:spPr>
            <a:xfrm>
              <a:off x="839687" y="2162514"/>
              <a:ext cx="5904387" cy="303108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MX" sz="2600" dirty="0">
                  <a:latin typeface="Calibri" panose="020F0502020204030204" pitchFamily="34" charset="0"/>
                  <a:ea typeface="Calibri" panose="020F0502020204030204" pitchFamily="34" charset="0"/>
                  <a:cs typeface="Calibri" panose="020F0502020204030204" pitchFamily="34" charset="0"/>
                </a:rPr>
                <a:t>INGRESOS EJERCICIO INMEDIATO ANTERIOR</a:t>
              </a:r>
            </a:p>
            <a:p>
              <a:pPr marL="342900" indent="-342900">
                <a:lnSpc>
                  <a:spcPct val="150000"/>
                </a:lnSpc>
                <a:buFont typeface="Arial" panose="020B0604020202020204" pitchFamily="34" charset="0"/>
                <a:buChar char="•"/>
              </a:pPr>
              <a:r>
                <a:rPr lang="es-MX" sz="2600" dirty="0">
                  <a:latin typeface="Calibri" panose="020F0502020204030204" pitchFamily="34" charset="0"/>
                  <a:ea typeface="Calibri" panose="020F0502020204030204" pitchFamily="34" charset="0"/>
                  <a:cs typeface="Calibri" panose="020F0502020204030204" pitchFamily="34" charset="0"/>
                </a:rPr>
                <a:t>OPINIÓN  DE CUMPLIMIENTO POSITIVA</a:t>
              </a:r>
            </a:p>
            <a:p>
              <a:pPr marL="342900" indent="-342900">
                <a:lnSpc>
                  <a:spcPct val="150000"/>
                </a:lnSpc>
                <a:buFont typeface="Arial" panose="020B0604020202020204" pitchFamily="34" charset="0"/>
                <a:buChar char="•"/>
              </a:pPr>
              <a:r>
                <a:rPr lang="es-MX" sz="2600" b="1" u="sng" dirty="0">
                  <a:latin typeface="Calibri" panose="020F0502020204030204" pitchFamily="34" charset="0"/>
                  <a:ea typeface="Calibri" panose="020F0502020204030204" pitchFamily="34" charset="0"/>
                  <a:cs typeface="Calibri" panose="020F0502020204030204" pitchFamily="34" charset="0"/>
                </a:rPr>
                <a:t>NO</a:t>
              </a:r>
              <a:r>
                <a:rPr lang="es-MX" sz="2600" dirty="0">
                  <a:latin typeface="Calibri" panose="020F0502020204030204" pitchFamily="34" charset="0"/>
                  <a:ea typeface="Calibri" panose="020F0502020204030204" pitchFamily="34" charset="0"/>
                  <a:cs typeface="Calibri" panose="020F0502020204030204" pitchFamily="34" charset="0"/>
                </a:rPr>
                <a:t> LISTA DEFINITIVA ART. 69-B, 4º PÁRRAFO DEL CFF</a:t>
              </a:r>
              <a:endParaRPr lang="es-MX" sz="2600" b="1" u="sng" dirty="0">
                <a:latin typeface="Calibri" panose="020F0502020204030204" pitchFamily="34" charset="0"/>
                <a:ea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33D09F2C-DD36-470B-9ABD-A8A03CDD0014}"/>
                </a:ext>
              </a:extLst>
            </p:cNvPr>
            <p:cNvSpPr txBox="1"/>
            <p:nvPr/>
          </p:nvSpPr>
          <p:spPr>
            <a:xfrm>
              <a:off x="7176120" y="2331474"/>
              <a:ext cx="3888433" cy="492443"/>
            </a:xfrm>
            <a:prstGeom prst="rect">
              <a:avLst/>
            </a:prstGeom>
            <a:noFill/>
          </p:spPr>
          <p:txBody>
            <a:bodyPr wrap="square" rtlCol="0">
              <a:spAutoFit/>
            </a:bodyPr>
            <a:lstStyle/>
            <a:p>
              <a:pPr algn="ctr"/>
              <a:r>
                <a:rPr lang="es-MX" sz="2600" dirty="0">
                  <a:latin typeface="Calibri" panose="020F0502020204030204" pitchFamily="34" charset="0"/>
                  <a:ea typeface="Calibri" panose="020F0502020204030204" pitchFamily="34" charset="0"/>
                  <a:cs typeface="Calibri" panose="020F0502020204030204" pitchFamily="34" charset="0"/>
                </a:rPr>
                <a:t>NO EXCEDAN $35’000,000</a:t>
              </a:r>
            </a:p>
          </p:txBody>
        </p:sp>
        <p:sp>
          <p:nvSpPr>
            <p:cNvPr id="4" name="Flecha: a la derecha 3">
              <a:extLst>
                <a:ext uri="{FF2B5EF4-FFF2-40B4-BE49-F238E27FC236}">
                  <a16:creationId xmlns:a16="http://schemas.microsoft.com/office/drawing/2014/main" id="{5F7168CB-3145-41D9-BB97-712FF8D0AF33}"/>
                </a:ext>
              </a:extLst>
            </p:cNvPr>
            <p:cNvSpPr/>
            <p:nvPr/>
          </p:nvSpPr>
          <p:spPr>
            <a:xfrm>
              <a:off x="6523199" y="2331473"/>
              <a:ext cx="441749" cy="369333"/>
            </a:xfrm>
            <a:prstGeom prst="rightArrow">
              <a:avLst/>
            </a:prstGeom>
            <a:solidFill>
              <a:srgbClr val="7C1928"/>
            </a:solidFill>
            <a:ln>
              <a:solidFill>
                <a:srgbClr val="7C1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Calibri" panose="020F0502020204030204" pitchFamily="34" charset="0"/>
                <a:ea typeface="Calibri" panose="020F0502020204030204" pitchFamily="34" charset="0"/>
                <a:cs typeface="Calibri" panose="020F0502020204030204" pitchFamily="34" charset="0"/>
              </a:endParaRPr>
            </a:p>
          </p:txBody>
        </p:sp>
      </p:grpSp>
      <p:sp>
        <p:nvSpPr>
          <p:cNvPr id="5" name="Título 1">
            <a:extLst>
              <a:ext uri="{FF2B5EF4-FFF2-40B4-BE49-F238E27FC236}">
                <a16:creationId xmlns:a16="http://schemas.microsoft.com/office/drawing/2014/main" id="{94787264-8743-53F2-6AF0-2A21B4688F71}"/>
              </a:ext>
            </a:extLst>
          </p:cNvPr>
          <p:cNvSpPr txBox="1">
            <a:spLocks/>
          </p:cNvSpPr>
          <p:nvPr/>
        </p:nvSpPr>
        <p:spPr>
          <a:xfrm>
            <a:off x="839687" y="754683"/>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sz="3000" dirty="0">
                <a:latin typeface="Calibri" panose="020F0502020204030204" pitchFamily="34" charset="0"/>
                <a:ea typeface="Calibri" panose="020F0502020204030204" pitchFamily="34" charset="0"/>
                <a:cs typeface="Calibri" panose="020F0502020204030204" pitchFamily="34" charset="0"/>
              </a:rPr>
              <a:t>R 3.13.14 	P. MORALES. RETORNO RESICO</a:t>
            </a:r>
            <a:br>
              <a:rPr lang="es-MX" sz="3000" dirty="0">
                <a:latin typeface="Calibri" panose="020F0502020204030204" pitchFamily="34" charset="0"/>
                <a:ea typeface="Calibri" panose="020F0502020204030204" pitchFamily="34" charset="0"/>
                <a:cs typeface="Calibri" panose="020F0502020204030204" pitchFamily="34" charset="0"/>
              </a:rPr>
            </a:br>
            <a:endParaRPr lang="es-MX" sz="30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número de diapositiva 5">
            <a:extLst>
              <a:ext uri="{FF2B5EF4-FFF2-40B4-BE49-F238E27FC236}">
                <a16:creationId xmlns:a16="http://schemas.microsoft.com/office/drawing/2014/main" id="{70E04086-5BB3-1003-7EF8-204980454147}"/>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75</a:t>
            </a:fld>
            <a:endParaRPr lang="es-MX">
              <a:solidFill>
                <a:schemeClr val="tx1"/>
              </a:solidFill>
            </a:endParaRPr>
          </a:p>
        </p:txBody>
      </p:sp>
    </p:spTree>
    <p:extLst>
      <p:ext uri="{BB962C8B-B14F-4D97-AF65-F5344CB8AC3E}">
        <p14:creationId xmlns:p14="http://schemas.microsoft.com/office/powerpoint/2010/main" val="32446240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6E50A17F-B1DD-420B-8BF0-5CE82B6BE0D8}"/>
              </a:ext>
            </a:extLst>
          </p:cNvPr>
          <p:cNvGrpSpPr/>
          <p:nvPr/>
        </p:nvGrpSpPr>
        <p:grpSpPr>
          <a:xfrm>
            <a:off x="2316796" y="317140"/>
            <a:ext cx="9037004" cy="5882242"/>
            <a:chOff x="1127448" y="692696"/>
            <a:chExt cx="9037004" cy="5882242"/>
          </a:xfrm>
        </p:grpSpPr>
        <p:pic>
          <p:nvPicPr>
            <p:cNvPr id="4" name="Imagen 3">
              <a:extLst>
                <a:ext uri="{FF2B5EF4-FFF2-40B4-BE49-F238E27FC236}">
                  <a16:creationId xmlns:a16="http://schemas.microsoft.com/office/drawing/2014/main" id="{15A12F3A-E407-4249-A0B3-653EFBF75D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824" y="692696"/>
              <a:ext cx="5544616" cy="4435693"/>
            </a:xfrm>
            <a:prstGeom prst="rect">
              <a:avLst/>
            </a:prstGeom>
          </p:spPr>
        </p:pic>
        <p:pic>
          <p:nvPicPr>
            <p:cNvPr id="8" name="Imagen 7">
              <a:extLst>
                <a:ext uri="{FF2B5EF4-FFF2-40B4-BE49-F238E27FC236}">
                  <a16:creationId xmlns:a16="http://schemas.microsoft.com/office/drawing/2014/main" id="{4E84E867-E661-493F-95B7-CA8AC5AB1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48" y="2268110"/>
              <a:ext cx="2210848" cy="2210848"/>
            </a:xfrm>
            <a:prstGeom prst="rect">
              <a:avLst/>
            </a:prstGeom>
          </p:spPr>
        </p:pic>
        <p:sp>
          <p:nvSpPr>
            <p:cNvPr id="9" name="CuadroTexto 8">
              <a:extLst>
                <a:ext uri="{FF2B5EF4-FFF2-40B4-BE49-F238E27FC236}">
                  <a16:creationId xmlns:a16="http://schemas.microsoft.com/office/drawing/2014/main" id="{08A403C1-5402-464F-8801-529B6FEF087E}"/>
                </a:ext>
              </a:extLst>
            </p:cNvPr>
            <p:cNvSpPr txBox="1"/>
            <p:nvPr/>
          </p:nvSpPr>
          <p:spPr>
            <a:xfrm>
              <a:off x="4619836" y="4728279"/>
              <a:ext cx="2664296" cy="384721"/>
            </a:xfrm>
            <a:prstGeom prst="rect">
              <a:avLst/>
            </a:prstGeom>
            <a:noFill/>
          </p:spPr>
          <p:txBody>
            <a:bodyPr wrap="square" rtlCol="0">
              <a:spAutoFit/>
            </a:bodyPr>
            <a:lstStyle/>
            <a:p>
              <a:pPr algn="ctr"/>
              <a:r>
                <a:rPr lang="es-MX" sz="1900" b="1" u="sng" dirty="0">
                  <a:latin typeface="Calibri" panose="020F0502020204030204" pitchFamily="34" charset="0"/>
                  <a:ea typeface="Calibri" panose="020F0502020204030204" pitchFamily="34" charset="0"/>
                  <a:cs typeface="Calibri" panose="020F0502020204030204" pitchFamily="34" charset="0"/>
                </a:rPr>
                <a:t>NO</a:t>
              </a:r>
              <a:r>
                <a:rPr lang="es-MX" sz="1900" dirty="0">
                  <a:latin typeface="Calibri" panose="020F0502020204030204" pitchFamily="34" charset="0"/>
                  <a:ea typeface="Calibri" panose="020F0502020204030204" pitchFamily="34" charset="0"/>
                  <a:cs typeface="Calibri" panose="020F0502020204030204" pitchFamily="34" charset="0"/>
                </a:rPr>
                <a:t> PRESENTAR DIOT</a:t>
              </a:r>
              <a:endParaRPr lang="es-MX" sz="1900" b="1" u="sng" dirty="0">
                <a:latin typeface="Calibri" panose="020F0502020204030204" pitchFamily="34" charset="0"/>
                <a:ea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35EBC2B9-C585-4958-9FE5-884CEE32CE64}"/>
                </a:ext>
              </a:extLst>
            </p:cNvPr>
            <p:cNvSpPr txBox="1"/>
            <p:nvPr/>
          </p:nvSpPr>
          <p:spPr>
            <a:xfrm>
              <a:off x="7337136" y="4728279"/>
              <a:ext cx="2827316" cy="1846659"/>
            </a:xfrm>
            <a:prstGeom prst="rect">
              <a:avLst/>
            </a:prstGeom>
            <a:noFill/>
          </p:spPr>
          <p:txBody>
            <a:bodyPr wrap="square" rtlCol="0">
              <a:spAutoFit/>
            </a:bodyPr>
            <a:lstStyle/>
            <a:p>
              <a:pPr algn="r"/>
              <a:r>
                <a:rPr lang="es-MX" sz="1900" b="1" u="sng" dirty="0">
                  <a:latin typeface="Calibri" panose="020F0502020204030204" pitchFamily="34" charset="0"/>
                  <a:ea typeface="Calibri" panose="020F0502020204030204" pitchFamily="34" charset="0"/>
                  <a:cs typeface="Calibri" panose="020F0502020204030204" pitchFamily="34" charset="0"/>
                </a:rPr>
                <a:t>NO</a:t>
              </a:r>
              <a:r>
                <a:rPr lang="es-MX" sz="1900" dirty="0">
                  <a:latin typeface="Calibri" panose="020F0502020204030204" pitchFamily="34" charset="0"/>
                  <a:ea typeface="Calibri" panose="020F0502020204030204" pitchFamily="34" charset="0"/>
                  <a:cs typeface="Calibri" panose="020F0502020204030204" pitchFamily="34" charset="0"/>
                </a:rPr>
                <a:t> ENVIAR CONTABILIDAD ELECTRÓNICA NI INGRESAR MENSUALMENTE SU INFORMACIÓN CONTABLE</a:t>
              </a:r>
              <a:endParaRPr lang="es-MX" sz="1900" b="1" u="sng" dirty="0">
                <a:latin typeface="Calibri" panose="020F0502020204030204" pitchFamily="34" charset="0"/>
                <a:ea typeface="Calibri" panose="020F0502020204030204" pitchFamily="34" charset="0"/>
                <a:cs typeface="Calibri" panose="020F0502020204030204" pitchFamily="34" charset="0"/>
              </a:endParaRPr>
            </a:p>
          </p:txBody>
        </p:sp>
      </p:grpSp>
      <p:sp>
        <p:nvSpPr>
          <p:cNvPr id="5" name="Título 1">
            <a:extLst>
              <a:ext uri="{FF2B5EF4-FFF2-40B4-BE49-F238E27FC236}">
                <a16:creationId xmlns:a16="http://schemas.microsoft.com/office/drawing/2014/main" id="{494E10ED-35ED-90F4-A08A-42172998ECC4}"/>
              </a:ext>
            </a:extLst>
          </p:cNvPr>
          <p:cNvSpPr txBox="1">
            <a:spLocks/>
          </p:cNvSpPr>
          <p:nvPr/>
        </p:nvSpPr>
        <p:spPr>
          <a:xfrm>
            <a:off x="349428" y="280545"/>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sz="3000" dirty="0">
                <a:latin typeface="Calibri" panose="020F0502020204030204" pitchFamily="34" charset="0"/>
                <a:ea typeface="Calibri" panose="020F0502020204030204" pitchFamily="34" charset="0"/>
                <a:cs typeface="Calibri" panose="020F0502020204030204" pitchFamily="34" charset="0"/>
              </a:rPr>
              <a:t>R 3.13.17 	FACILIDADES ADMINISTRATIVAS</a:t>
            </a:r>
            <a:br>
              <a:rPr lang="es-MX" sz="3000" dirty="0">
                <a:latin typeface="Calibri" panose="020F0502020204030204" pitchFamily="34" charset="0"/>
                <a:ea typeface="Calibri" panose="020F0502020204030204" pitchFamily="34" charset="0"/>
                <a:cs typeface="Calibri" panose="020F0502020204030204" pitchFamily="34" charset="0"/>
              </a:rPr>
            </a:br>
            <a:endParaRPr lang="es-MX" sz="30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número de diapositiva 5">
            <a:extLst>
              <a:ext uri="{FF2B5EF4-FFF2-40B4-BE49-F238E27FC236}">
                <a16:creationId xmlns:a16="http://schemas.microsoft.com/office/drawing/2014/main" id="{3F9F7B38-1B08-B636-6CB0-4B10B33FBF66}"/>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76</a:t>
            </a:fld>
            <a:endParaRPr lang="es-MX">
              <a:solidFill>
                <a:schemeClr val="tx1"/>
              </a:solidFill>
            </a:endParaRPr>
          </a:p>
        </p:txBody>
      </p:sp>
    </p:spTree>
    <p:extLst>
      <p:ext uri="{BB962C8B-B14F-4D97-AF65-F5344CB8AC3E}">
        <p14:creationId xmlns:p14="http://schemas.microsoft.com/office/powerpoint/2010/main" val="42189666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94E10ED-35ED-90F4-A08A-42172998ECC4}"/>
              </a:ext>
            </a:extLst>
          </p:cNvPr>
          <p:cNvSpPr txBox="1">
            <a:spLocks/>
          </p:cNvSpPr>
          <p:nvPr/>
        </p:nvSpPr>
        <p:spPr>
          <a:xfrm>
            <a:off x="618979" y="1066582"/>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3000" dirty="0">
                <a:latin typeface="Calibri" panose="020F0502020204030204" pitchFamily="34" charset="0"/>
                <a:ea typeface="Calibri" panose="020F0502020204030204" pitchFamily="34" charset="0"/>
                <a:cs typeface="Calibri" panose="020F0502020204030204" pitchFamily="34" charset="0"/>
              </a:rPr>
              <a:t>R 11.9.23 	NO APLICACIÓN DE ESTÍMULOS</a:t>
            </a:r>
            <a:br>
              <a:rPr lang="es-MX" sz="3000" dirty="0">
                <a:latin typeface="Calibri" panose="020F0502020204030204" pitchFamily="34" charset="0"/>
                <a:ea typeface="Calibri" panose="020F0502020204030204" pitchFamily="34" charset="0"/>
                <a:cs typeface="Calibri" panose="020F0502020204030204" pitchFamily="34" charset="0"/>
              </a:rPr>
            </a:br>
            <a:endParaRPr lang="es-MX" sz="3000" dirty="0">
              <a:latin typeface="Calibri" panose="020F0502020204030204" pitchFamily="34" charset="0"/>
              <a:ea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BDACAA7D-4ADF-27A7-C83A-72D444888492}"/>
              </a:ext>
            </a:extLst>
          </p:cNvPr>
          <p:cNvSpPr txBox="1"/>
          <p:nvPr/>
        </p:nvSpPr>
        <p:spPr>
          <a:xfrm>
            <a:off x="1057421" y="1565158"/>
            <a:ext cx="9806353" cy="234102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PARA LOS EFECTOS DEL ART. 113-I TERCER PÁRRAFO DE LA LISR, LAS PERSONAS FÍSICAS RESICO NO PODRÁN APLICAR LOS ESTÍMULOS FISCALES PARA LA REGIÓN FRONTERIZA NORTE Y REGIÓN FRONTERIZA SUR.</a:t>
            </a:r>
            <a:endParaRPr lang="es-MX" sz="2500" b="1" u="sng" dirty="0">
              <a:latin typeface="Calibri" panose="020F0502020204030204" pitchFamily="34" charset="0"/>
              <a:ea typeface="Calibri" panose="020F0502020204030204" pitchFamily="34" charset="0"/>
              <a:cs typeface="Calibri" panose="020F0502020204030204" pitchFamily="34" charset="0"/>
            </a:endParaRPr>
          </a:p>
        </p:txBody>
      </p:sp>
      <p:pic>
        <p:nvPicPr>
          <p:cNvPr id="12290" name="Picture 2" descr="BBC Mundo | Fronteras de dignidad">
            <a:extLst>
              <a:ext uri="{FF2B5EF4-FFF2-40B4-BE49-F238E27FC236}">
                <a16:creationId xmlns:a16="http://schemas.microsoft.com/office/drawing/2014/main" id="{D175AFB8-37CC-6D8E-72C6-FC70C5E95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975" y="3836964"/>
            <a:ext cx="2953044" cy="1918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Marcador de número de diapositiva 5">
            <a:extLst>
              <a:ext uri="{FF2B5EF4-FFF2-40B4-BE49-F238E27FC236}">
                <a16:creationId xmlns:a16="http://schemas.microsoft.com/office/drawing/2014/main" id="{345D0081-D812-8FFD-182E-ADDB2F70F0DE}"/>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77</a:t>
            </a:fld>
            <a:endParaRPr lang="es-MX">
              <a:solidFill>
                <a:schemeClr val="tx1"/>
              </a:solidFill>
            </a:endParaRPr>
          </a:p>
        </p:txBody>
      </p:sp>
    </p:spTree>
    <p:extLst>
      <p:ext uri="{BB962C8B-B14F-4D97-AF65-F5344CB8AC3E}">
        <p14:creationId xmlns:p14="http://schemas.microsoft.com/office/powerpoint/2010/main" val="3693390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C21B3800-8F53-4F4C-9EFB-F68D0EFF0445}"/>
              </a:ext>
            </a:extLst>
          </p:cNvPr>
          <p:cNvGraphicFramePr>
            <a:graphicFrameLocks noGrp="1"/>
          </p:cNvGraphicFramePr>
          <p:nvPr>
            <p:extLst>
              <p:ext uri="{D42A27DB-BD31-4B8C-83A1-F6EECF244321}">
                <p14:modId xmlns:p14="http://schemas.microsoft.com/office/powerpoint/2010/main" val="2683921282"/>
              </p:ext>
            </p:extLst>
          </p:nvPr>
        </p:nvGraphicFramePr>
        <p:xfrm>
          <a:off x="1310833" y="2278575"/>
          <a:ext cx="10009112" cy="2956560"/>
        </p:xfrm>
        <a:graphic>
          <a:graphicData uri="http://schemas.openxmlformats.org/drawingml/2006/table">
            <a:tbl>
              <a:tblPr firstRow="1" bandRow="1">
                <a:tableStyleId>{5940675A-B579-460E-94D1-54222C63F5DA}</a:tableStyleId>
              </a:tblPr>
              <a:tblGrid>
                <a:gridCol w="2502278">
                  <a:extLst>
                    <a:ext uri="{9D8B030D-6E8A-4147-A177-3AD203B41FA5}">
                      <a16:colId xmlns:a16="http://schemas.microsoft.com/office/drawing/2014/main" val="3053054813"/>
                    </a:ext>
                  </a:extLst>
                </a:gridCol>
                <a:gridCol w="1842711">
                  <a:extLst>
                    <a:ext uri="{9D8B030D-6E8A-4147-A177-3AD203B41FA5}">
                      <a16:colId xmlns:a16="http://schemas.microsoft.com/office/drawing/2014/main" val="1091247495"/>
                    </a:ext>
                  </a:extLst>
                </a:gridCol>
                <a:gridCol w="3680538">
                  <a:extLst>
                    <a:ext uri="{9D8B030D-6E8A-4147-A177-3AD203B41FA5}">
                      <a16:colId xmlns:a16="http://schemas.microsoft.com/office/drawing/2014/main" val="2822836756"/>
                    </a:ext>
                  </a:extLst>
                </a:gridCol>
                <a:gridCol w="1983585">
                  <a:extLst>
                    <a:ext uri="{9D8B030D-6E8A-4147-A177-3AD203B41FA5}">
                      <a16:colId xmlns:a16="http://schemas.microsoft.com/office/drawing/2014/main" val="3794101715"/>
                    </a:ext>
                  </a:extLst>
                </a:gridCol>
              </a:tblGrid>
              <a:tr h="370840">
                <a:tc>
                  <a:txBody>
                    <a:bodyPr/>
                    <a:lstStyle/>
                    <a:p>
                      <a:pPr algn="ctr"/>
                      <a:r>
                        <a:rPr lang="es-MX" sz="2200" dirty="0">
                          <a:latin typeface="Calibri" panose="020F0502020204030204" pitchFamily="34" charset="0"/>
                          <a:ea typeface="Calibri" panose="020F0502020204030204" pitchFamily="34" charset="0"/>
                          <a:cs typeface="Calibri" panose="020F0502020204030204" pitchFamily="34" charset="0"/>
                        </a:rPr>
                        <a:t>RIF</a:t>
                      </a:r>
                    </a:p>
                  </a:txBody>
                  <a:tcPr/>
                </a:tc>
                <a:tc>
                  <a:txBody>
                    <a:bodyPr/>
                    <a:lstStyle/>
                    <a:p>
                      <a:pPr algn="ctr"/>
                      <a:r>
                        <a:rPr lang="es-MX" sz="2200" dirty="0">
                          <a:latin typeface="Calibri" panose="020F0502020204030204" pitchFamily="34" charset="0"/>
                          <a:ea typeface="Calibri" panose="020F0502020204030204" pitchFamily="34" charset="0"/>
                          <a:cs typeface="Calibri" panose="020F0502020204030204" pitchFamily="34" charset="0"/>
                        </a:rPr>
                        <a:t>2018</a:t>
                      </a:r>
                    </a:p>
                    <a:p>
                      <a:pPr algn="ctr"/>
                      <a:r>
                        <a:rPr lang="es-MX" sz="2200" dirty="0">
                          <a:latin typeface="Calibri" panose="020F0502020204030204" pitchFamily="34" charset="0"/>
                          <a:ea typeface="Calibri" panose="020F0502020204030204" pitchFamily="34" charset="0"/>
                          <a:cs typeface="Calibri" panose="020F0502020204030204" pitchFamily="34" charset="0"/>
                        </a:rPr>
                        <a:t>2019</a:t>
                      </a:r>
                    </a:p>
                    <a:p>
                      <a:pPr algn="ctr"/>
                      <a:r>
                        <a:rPr lang="es-MX" sz="2200" dirty="0">
                          <a:latin typeface="Calibri" panose="020F0502020204030204" pitchFamily="34" charset="0"/>
                          <a:ea typeface="Calibri" panose="020F0502020204030204" pitchFamily="34" charset="0"/>
                          <a:cs typeface="Calibri" panose="020F0502020204030204" pitchFamily="34" charset="0"/>
                        </a:rPr>
                        <a:t>2020</a:t>
                      </a:r>
                    </a:p>
                    <a:p>
                      <a:pPr algn="ctr"/>
                      <a:r>
                        <a:rPr lang="es-MX" sz="2200" dirty="0">
                          <a:latin typeface="Calibri" panose="020F0502020204030204" pitchFamily="34" charset="0"/>
                          <a:ea typeface="Calibri" panose="020F0502020204030204" pitchFamily="34" charset="0"/>
                          <a:cs typeface="Calibri" panose="020F0502020204030204" pitchFamily="34" charset="0"/>
                        </a:rPr>
                        <a:t>2021</a:t>
                      </a:r>
                    </a:p>
                  </a:txBody>
                  <a:tcPr/>
                </a:tc>
                <a:tc>
                  <a:txBody>
                    <a:bodyPr/>
                    <a:lstStyle/>
                    <a:p>
                      <a:pPr algn="ctr"/>
                      <a:r>
                        <a:rPr lang="es-MX" sz="2200" dirty="0">
                          <a:latin typeface="Calibri" panose="020F0502020204030204" pitchFamily="34" charset="0"/>
                          <a:ea typeface="Calibri" panose="020F0502020204030204" pitchFamily="34" charset="0"/>
                          <a:cs typeface="Calibri" panose="020F0502020204030204" pitchFamily="34" charset="0"/>
                        </a:rPr>
                        <a:t>4 EJERCICIOS</a:t>
                      </a:r>
                    </a:p>
                  </a:txBody>
                  <a:tcPr/>
                </a:tc>
                <a:tc>
                  <a:txBody>
                    <a:bodyPr/>
                    <a:lstStyle/>
                    <a:p>
                      <a:pPr algn="ctr"/>
                      <a:endParaRPr lang="es-MX" sz="22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02992822"/>
                  </a:ext>
                </a:extLst>
              </a:tr>
              <a:tr h="370840">
                <a:tc>
                  <a:txBody>
                    <a:bodyPr/>
                    <a:lstStyle/>
                    <a:p>
                      <a:pPr algn="ctr"/>
                      <a:r>
                        <a:rPr lang="es-MX" sz="2200" dirty="0">
                          <a:latin typeface="Calibri" panose="020F0502020204030204" pitchFamily="34" charset="0"/>
                          <a:ea typeface="Calibri" panose="020F0502020204030204" pitchFamily="34" charset="0"/>
                          <a:cs typeface="Calibri" panose="020F0502020204030204" pitchFamily="34" charset="0"/>
                        </a:rPr>
                        <a:t>RESICO</a:t>
                      </a:r>
                    </a:p>
                  </a:txBody>
                  <a:tcPr/>
                </a:tc>
                <a:tc>
                  <a:txBody>
                    <a:bodyPr/>
                    <a:lstStyle/>
                    <a:p>
                      <a:pPr algn="ctr"/>
                      <a:r>
                        <a:rPr lang="es-MX" sz="2200" dirty="0">
                          <a:latin typeface="Calibri" panose="020F0502020204030204" pitchFamily="34" charset="0"/>
                          <a:ea typeface="Calibri" panose="020F0502020204030204" pitchFamily="34" charset="0"/>
                          <a:cs typeface="Calibri" panose="020F0502020204030204" pitchFamily="34" charset="0"/>
                        </a:rPr>
                        <a:t>2022</a:t>
                      </a:r>
                    </a:p>
                  </a:txBody>
                  <a:tcPr/>
                </a:tc>
                <a:tc>
                  <a:txBody>
                    <a:bodyPr/>
                    <a:lstStyle/>
                    <a:p>
                      <a:pPr algn="ctr"/>
                      <a:r>
                        <a:rPr lang="es-MX" sz="2200" dirty="0">
                          <a:latin typeface="Calibri" panose="020F0502020204030204" pitchFamily="34" charset="0"/>
                          <a:ea typeface="Calibri" panose="020F0502020204030204" pitchFamily="34" charset="0"/>
                          <a:cs typeface="Calibri" panose="020F0502020204030204" pitchFamily="34" charset="0"/>
                        </a:rPr>
                        <a:t>INGRESOS</a:t>
                      </a:r>
                    </a:p>
                  </a:txBody>
                  <a:tcPr/>
                </a:tc>
                <a:tc>
                  <a:txBody>
                    <a:bodyPr/>
                    <a:lstStyle/>
                    <a:p>
                      <a:pPr algn="ctr"/>
                      <a:r>
                        <a:rPr lang="es-MX" sz="2200" dirty="0">
                          <a:latin typeface="Calibri" panose="020F0502020204030204" pitchFamily="34" charset="0"/>
                          <a:ea typeface="Calibri" panose="020F0502020204030204" pitchFamily="34" charset="0"/>
                          <a:cs typeface="Calibri" panose="020F0502020204030204" pitchFamily="34" charset="0"/>
                        </a:rPr>
                        <a:t>+ 3.5 MDP</a:t>
                      </a:r>
                    </a:p>
                  </a:txBody>
                  <a:tcPr/>
                </a:tc>
                <a:extLst>
                  <a:ext uri="{0D108BD9-81ED-4DB2-BD59-A6C34878D82A}">
                    <a16:rowId xmlns:a16="http://schemas.microsoft.com/office/drawing/2014/main" val="641610367"/>
                  </a:ext>
                </a:extLst>
              </a:tr>
              <a:tr h="370840">
                <a:tc>
                  <a:txBody>
                    <a:bodyPr/>
                    <a:lstStyle/>
                    <a:p>
                      <a:pPr algn="ctr"/>
                      <a:r>
                        <a:rPr lang="es-MX" sz="2200" dirty="0">
                          <a:latin typeface="Calibri" panose="020F0502020204030204" pitchFamily="34" charset="0"/>
                          <a:ea typeface="Calibri" panose="020F0502020204030204" pitchFamily="34" charset="0"/>
                          <a:cs typeface="Calibri" panose="020F0502020204030204" pitchFamily="34" charset="0"/>
                        </a:rPr>
                        <a:t>RGL</a:t>
                      </a:r>
                    </a:p>
                  </a:txBody>
                  <a:tcPr/>
                </a:tc>
                <a:tc>
                  <a:txBody>
                    <a:bodyPr/>
                    <a:lstStyle/>
                    <a:p>
                      <a:pPr algn="ctr"/>
                      <a:r>
                        <a:rPr lang="es-MX" sz="2200" dirty="0">
                          <a:latin typeface="Calibri" panose="020F0502020204030204" pitchFamily="34" charset="0"/>
                          <a:ea typeface="Calibri" panose="020F0502020204030204" pitchFamily="34" charset="0"/>
                          <a:cs typeface="Calibri" panose="020F0502020204030204" pitchFamily="34" charset="0"/>
                        </a:rPr>
                        <a:t>2023</a:t>
                      </a:r>
                    </a:p>
                  </a:txBody>
                  <a:tcPr/>
                </a:tc>
                <a:tc>
                  <a:txBody>
                    <a:bodyPr/>
                    <a:lstStyle/>
                    <a:p>
                      <a:pPr algn="ctr"/>
                      <a:r>
                        <a:rPr lang="es-MX" sz="2200" b="1" u="sng" dirty="0">
                          <a:latin typeface="Calibri" panose="020F0502020204030204" pitchFamily="34" charset="0"/>
                          <a:ea typeface="Calibri" panose="020F0502020204030204" pitchFamily="34" charset="0"/>
                          <a:cs typeface="Calibri" panose="020F0502020204030204" pitchFamily="34" charset="0"/>
                        </a:rPr>
                        <a:t>NO</a:t>
                      </a:r>
                      <a:r>
                        <a:rPr lang="es-MX" sz="2200" b="0" u="none" dirty="0">
                          <a:latin typeface="Calibri" panose="020F0502020204030204" pitchFamily="34" charset="0"/>
                          <a:ea typeface="Calibri" panose="020F0502020204030204" pitchFamily="34" charset="0"/>
                          <a:cs typeface="Calibri" panose="020F0502020204030204" pitchFamily="34" charset="0"/>
                        </a:rPr>
                        <a:t> PODRÁ REGRESAR A RIF, AUNQUE NO SE HAYAN AGOTADO LOS 10 EJERCICIOS</a:t>
                      </a:r>
                      <a:endParaRPr lang="es-MX" sz="2200" b="1" u="sng"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s-MX" sz="2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98347458"/>
                  </a:ext>
                </a:extLst>
              </a:tr>
            </a:tbl>
          </a:graphicData>
        </a:graphic>
      </p:graphicFrame>
      <p:sp>
        <p:nvSpPr>
          <p:cNvPr id="5" name="Título 1">
            <a:extLst>
              <a:ext uri="{FF2B5EF4-FFF2-40B4-BE49-F238E27FC236}">
                <a16:creationId xmlns:a16="http://schemas.microsoft.com/office/drawing/2014/main" id="{10240317-8F43-252D-2190-BA8DD00FA05B}"/>
              </a:ext>
            </a:extLst>
          </p:cNvPr>
          <p:cNvSpPr txBox="1">
            <a:spLocks/>
          </p:cNvSpPr>
          <p:nvPr/>
        </p:nvSpPr>
        <p:spPr>
          <a:xfrm>
            <a:off x="1310833" y="1254637"/>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3000">
                <a:latin typeface="Calibri" panose="020F0502020204030204" pitchFamily="34" charset="0"/>
                <a:ea typeface="Calibri" panose="020F0502020204030204" pitchFamily="34" charset="0"/>
                <a:cs typeface="Calibri" panose="020F0502020204030204" pitchFamily="34" charset="0"/>
              </a:rPr>
              <a:t>R 3.13.11 	RIF</a:t>
            </a:r>
            <a:br>
              <a:rPr lang="es-MX" sz="3000">
                <a:latin typeface="Calibri" panose="020F0502020204030204" pitchFamily="34" charset="0"/>
                <a:ea typeface="Calibri" panose="020F0502020204030204" pitchFamily="34" charset="0"/>
                <a:cs typeface="Calibri" panose="020F0502020204030204" pitchFamily="34" charset="0"/>
              </a:rPr>
            </a:br>
            <a:endParaRPr lang="es-MX" sz="3000" dirty="0">
              <a:latin typeface="Calibri" panose="020F0502020204030204" pitchFamily="34" charset="0"/>
              <a:ea typeface="Calibri" panose="020F0502020204030204" pitchFamily="34" charset="0"/>
              <a:cs typeface="Calibri" panose="020F0502020204030204" pitchFamily="34" charset="0"/>
            </a:endParaRPr>
          </a:p>
        </p:txBody>
      </p:sp>
      <p:sp>
        <p:nvSpPr>
          <p:cNvPr id="4" name="Marcador de número de diapositiva 5">
            <a:extLst>
              <a:ext uri="{FF2B5EF4-FFF2-40B4-BE49-F238E27FC236}">
                <a16:creationId xmlns:a16="http://schemas.microsoft.com/office/drawing/2014/main" id="{A8B0A07C-A601-2CB5-8C26-1CE3B16F770C}"/>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78</a:t>
            </a:fld>
            <a:endParaRPr lang="es-MX">
              <a:solidFill>
                <a:schemeClr val="tx1"/>
              </a:solidFill>
            </a:endParaRPr>
          </a:p>
        </p:txBody>
      </p:sp>
    </p:spTree>
    <p:extLst>
      <p:ext uri="{BB962C8B-B14F-4D97-AF65-F5344CB8AC3E}">
        <p14:creationId xmlns:p14="http://schemas.microsoft.com/office/powerpoint/2010/main" val="34894118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2A3381-146B-9173-2E94-4A313ED719B9}"/>
              </a:ext>
            </a:extLst>
          </p:cNvPr>
          <p:cNvSpPr txBox="1">
            <a:spLocks/>
          </p:cNvSpPr>
          <p:nvPr/>
        </p:nvSpPr>
        <p:spPr>
          <a:xfrm>
            <a:off x="838200" y="2070516"/>
            <a:ext cx="9895450" cy="187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MX" sz="2300" dirty="0">
                <a:latin typeface="Calibri" panose="020F0502020204030204" pitchFamily="34" charset="0"/>
                <a:ea typeface="Calibri" panose="020F0502020204030204" pitchFamily="34" charset="0"/>
                <a:cs typeface="Calibri" panose="020F0502020204030204" pitchFamily="34" charset="0"/>
              </a:rPr>
              <a:t>LOS CONTRIBUYENTES DEL RIF PODRÁN, HASTA EL 31 DE MARZO DE 2023, EMITIR CFDI UTILIZANDO LAS APLICACIONES “FACTURA FÁCIL” Y “MI NÓMINA”, SIN LA NECESIDAD DE CONTAR CON FIRMA ELECTRÓNICA O UN CSD.</a:t>
            </a:r>
          </a:p>
          <a:p>
            <a:pPr>
              <a:lnSpc>
                <a:spcPct val="150000"/>
              </a:lnSpc>
            </a:pPr>
            <a:r>
              <a:rPr lang="es-MX" sz="2300" dirty="0">
                <a:latin typeface="Calibri" panose="020F0502020204030204" pitchFamily="34" charset="0"/>
                <a:ea typeface="Calibri" panose="020F0502020204030204" pitchFamily="34" charset="0"/>
                <a:cs typeface="Calibri" panose="020F0502020204030204" pitchFamily="34" charset="0"/>
              </a:rPr>
              <a:t>ESTA FACILIDAD NO ES APLICABLE A LAS DONATARIAS AUTORIZADAS NI A LAS ASOCIACIONES RELIGIOSAS LEGALMENTE RECONOCIDAS.</a:t>
            </a:r>
          </a:p>
        </p:txBody>
      </p:sp>
      <p:sp>
        <p:nvSpPr>
          <p:cNvPr id="5" name="Título 1">
            <a:extLst>
              <a:ext uri="{FF2B5EF4-FFF2-40B4-BE49-F238E27FC236}">
                <a16:creationId xmlns:a16="http://schemas.microsoft.com/office/drawing/2014/main" id="{FBFF1E7B-B266-F539-46C9-1B6EC52509D8}"/>
              </a:ext>
            </a:extLst>
          </p:cNvPr>
          <p:cNvSpPr txBox="1">
            <a:spLocks/>
          </p:cNvSpPr>
          <p:nvPr/>
        </p:nvSpPr>
        <p:spPr>
          <a:xfrm>
            <a:off x="838200" y="7449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ARTS. DÉCIMO NOVENO Y VIGÉSIMO QUINTO TRANSITORIOS</a:t>
            </a:r>
          </a:p>
        </p:txBody>
      </p:sp>
      <p:pic>
        <p:nvPicPr>
          <p:cNvPr id="12290" name="Picture 2" descr="e.firma | Presidencia de la República EPN | Gobierno | gob.mx">
            <a:extLst>
              <a:ext uri="{FF2B5EF4-FFF2-40B4-BE49-F238E27FC236}">
                <a16:creationId xmlns:a16="http://schemas.microsoft.com/office/drawing/2014/main" id="{2F8E2463-2C61-60F1-7399-70A70E5069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504" y="4973919"/>
            <a:ext cx="2869809" cy="1096731"/>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A6FE1E47-C3B8-3A58-2627-AFB498FA8DF8}"/>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79</a:t>
            </a:fld>
            <a:endParaRPr lang="es-MX">
              <a:solidFill>
                <a:schemeClr val="tx1"/>
              </a:solidFill>
            </a:endParaRPr>
          </a:p>
        </p:txBody>
      </p:sp>
    </p:spTree>
    <p:extLst>
      <p:ext uri="{BB962C8B-B14F-4D97-AF65-F5344CB8AC3E}">
        <p14:creationId xmlns:p14="http://schemas.microsoft.com/office/powerpoint/2010/main" val="241222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5CEAF96E-DDB0-4400-A205-0C25345167CA}"/>
              </a:ext>
            </a:extLst>
          </p:cNvPr>
          <p:cNvGraphicFramePr/>
          <p:nvPr/>
        </p:nvGraphicFramePr>
        <p:xfrm>
          <a:off x="1795416" y="349446"/>
          <a:ext cx="8601168" cy="493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5">
            <a:extLst>
              <a:ext uri="{FF2B5EF4-FFF2-40B4-BE49-F238E27FC236}">
                <a16:creationId xmlns:a16="http://schemas.microsoft.com/office/drawing/2014/main" id="{B8DF0C76-3453-8D36-024B-09EED7B0AC8E}"/>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a:t>
            </a:fld>
            <a:endParaRPr lang="es-MX">
              <a:solidFill>
                <a:schemeClr val="tx1"/>
              </a:solidFill>
            </a:endParaRPr>
          </a:p>
        </p:txBody>
      </p:sp>
    </p:spTree>
    <p:extLst>
      <p:ext uri="{BB962C8B-B14F-4D97-AF65-F5344CB8AC3E}">
        <p14:creationId xmlns:p14="http://schemas.microsoft.com/office/powerpoint/2010/main" val="545091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B73CE2F-9B03-4F36-BFD6-F4C4071F1279}"/>
              </a:ext>
            </a:extLst>
          </p:cNvPr>
          <p:cNvGrpSpPr/>
          <p:nvPr/>
        </p:nvGrpSpPr>
        <p:grpSpPr>
          <a:xfrm>
            <a:off x="2427526" y="1691208"/>
            <a:ext cx="9358074" cy="4105991"/>
            <a:chOff x="1553095" y="1874737"/>
            <a:chExt cx="9358074" cy="4105991"/>
          </a:xfrm>
        </p:grpSpPr>
        <p:sp>
          <p:nvSpPr>
            <p:cNvPr id="11" name="Marcador de contenido 2">
              <a:extLst>
                <a:ext uri="{FF2B5EF4-FFF2-40B4-BE49-F238E27FC236}">
                  <a16:creationId xmlns:a16="http://schemas.microsoft.com/office/drawing/2014/main" id="{3F3BAA53-E61F-42CE-B350-9A14ED000974}"/>
                </a:ext>
              </a:extLst>
            </p:cNvPr>
            <p:cNvSpPr txBox="1">
              <a:spLocks/>
            </p:cNvSpPr>
            <p:nvPr/>
          </p:nvSpPr>
          <p:spPr>
            <a:xfrm>
              <a:off x="3507866" y="1874737"/>
              <a:ext cx="4351338" cy="10985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s-MX" sz="2500" dirty="0">
                  <a:solidFill>
                    <a:srgbClr val="3A3A3A"/>
                  </a:solidFill>
                  <a:latin typeface="Calibri" panose="020F0502020204030204" pitchFamily="34" charset="0"/>
                  <a:ea typeface="Times New Roman" panose="02020603050405020304" pitchFamily="18" charset="0"/>
                </a:rPr>
                <a:t>CAP II, SECCIÓN I y III</a:t>
              </a:r>
            </a:p>
            <a:p>
              <a:pPr>
                <a:lnSpc>
                  <a:spcPct val="150000"/>
                </a:lnSpc>
                <a:spcBef>
                  <a:spcPts val="0"/>
                </a:spcBef>
              </a:pPr>
              <a:endParaRPr lang="es-MX" sz="2500" dirty="0">
                <a:solidFill>
                  <a:srgbClr val="3A3A3A"/>
                </a:solidFill>
                <a:latin typeface="Calibri" panose="020F0502020204030204" pitchFamily="34" charset="0"/>
                <a:ea typeface="Times New Roman" panose="02020603050405020304" pitchFamily="18" charset="0"/>
              </a:endParaRPr>
            </a:p>
            <a:p>
              <a:pPr>
                <a:lnSpc>
                  <a:spcPct val="150000"/>
                </a:lnSpc>
                <a:spcBef>
                  <a:spcPts val="0"/>
                </a:spcBef>
              </a:pPr>
              <a:r>
                <a:rPr lang="es-MX" sz="2500" dirty="0">
                  <a:solidFill>
                    <a:srgbClr val="3A3A3A"/>
                  </a:solidFill>
                  <a:latin typeface="Calibri" panose="020F0502020204030204" pitchFamily="34" charset="0"/>
                </a:rPr>
                <a:t>CAP III</a:t>
              </a:r>
              <a:endParaRPr lang="es-MX" sz="2500" dirty="0"/>
            </a:p>
          </p:txBody>
        </p:sp>
        <p:pic>
          <p:nvPicPr>
            <p:cNvPr id="12" name="Picture 4" descr="Persona Blanca 3d En Un Arsenal Enorme De Signos De Interrogación Gigantes  Stock de ilustración - Ilustración de misterio, negro: 69913412">
              <a:extLst>
                <a:ext uri="{FF2B5EF4-FFF2-40B4-BE49-F238E27FC236}">
                  <a16:creationId xmlns:a16="http://schemas.microsoft.com/office/drawing/2014/main" id="{9BB949A6-B1BF-49D0-A1A0-A1167BCD20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3095" y="1967200"/>
              <a:ext cx="1551623" cy="1772346"/>
            </a:xfrm>
            <a:prstGeom prst="rect">
              <a:avLst/>
            </a:prstGeom>
            <a:noFill/>
            <a:extLst>
              <a:ext uri="{909E8E84-426E-40DD-AFC4-6F175D3DCCD1}">
                <a14:hiddenFill xmlns:a14="http://schemas.microsoft.com/office/drawing/2010/main">
                  <a:solidFill>
                    <a:srgbClr val="FFFFFF"/>
                  </a:solidFill>
                </a14:hiddenFill>
              </a:ext>
            </a:extLst>
          </p:spPr>
        </p:pic>
        <p:sp>
          <p:nvSpPr>
            <p:cNvPr id="13" name="Abrir llave 12">
              <a:extLst>
                <a:ext uri="{FF2B5EF4-FFF2-40B4-BE49-F238E27FC236}">
                  <a16:creationId xmlns:a16="http://schemas.microsoft.com/office/drawing/2014/main" id="{7D5C28A1-E85D-4AFA-89D5-C88ECA0E255E}"/>
                </a:ext>
              </a:extLst>
            </p:cNvPr>
            <p:cNvSpPr/>
            <p:nvPr/>
          </p:nvSpPr>
          <p:spPr>
            <a:xfrm>
              <a:off x="3202340" y="1937314"/>
              <a:ext cx="207904" cy="1648691"/>
            </a:xfrm>
            <a:prstGeom prst="leftBrace">
              <a:avLst/>
            </a:prstGeom>
            <a:ln w="28575">
              <a:solidFill>
                <a:srgbClr val="7C19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4" name="Marcador de contenido 2">
              <a:extLst>
                <a:ext uri="{FF2B5EF4-FFF2-40B4-BE49-F238E27FC236}">
                  <a16:creationId xmlns:a16="http://schemas.microsoft.com/office/drawing/2014/main" id="{5A4F3B67-D64B-461F-BF71-5FE9505A2190}"/>
                </a:ext>
              </a:extLst>
            </p:cNvPr>
            <p:cNvSpPr txBox="1">
              <a:spLocks/>
            </p:cNvSpPr>
            <p:nvPr/>
          </p:nvSpPr>
          <p:spPr>
            <a:xfrm>
              <a:off x="6034369" y="2846163"/>
              <a:ext cx="4876800" cy="688635"/>
            </a:xfrm>
            <a:prstGeom prst="rect">
              <a:avLst/>
            </a:prstGeom>
            <a:ln>
              <a:solidFill>
                <a:srgbClr val="C0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s-MX" sz="2500" dirty="0">
                  <a:solidFill>
                    <a:srgbClr val="7C1928"/>
                  </a:solidFill>
                  <a:latin typeface="Berlin Sans FB Demi" panose="020E0802020502020306" pitchFamily="34" charset="0"/>
                  <a:ea typeface="Times New Roman" panose="02020603050405020304" pitchFamily="18" charset="0"/>
                  <a:cs typeface="Aharoni" panose="02010803020104030203" pitchFamily="2" charset="-79"/>
                </a:rPr>
                <a:t>INGRESOS MENORES A 4 MDP</a:t>
              </a:r>
              <a:endParaRPr lang="es-MX" sz="2500" dirty="0">
                <a:solidFill>
                  <a:srgbClr val="7C1928"/>
                </a:solidFill>
                <a:latin typeface="Berlin Sans FB Demi" panose="020E0802020502020306" pitchFamily="34" charset="0"/>
                <a:cs typeface="Aharoni" panose="02010803020104030203" pitchFamily="2" charset="-79"/>
              </a:endParaRPr>
            </a:p>
          </p:txBody>
        </p:sp>
        <p:sp>
          <p:nvSpPr>
            <p:cNvPr id="15" name="Bocadillo: ovalado 14">
              <a:extLst>
                <a:ext uri="{FF2B5EF4-FFF2-40B4-BE49-F238E27FC236}">
                  <a16:creationId xmlns:a16="http://schemas.microsoft.com/office/drawing/2014/main" id="{CF28FD33-7DC0-4A2F-A214-6B66E7BB1F2E}"/>
                </a:ext>
              </a:extLst>
            </p:cNvPr>
            <p:cNvSpPr/>
            <p:nvPr/>
          </p:nvSpPr>
          <p:spPr>
            <a:xfrm>
              <a:off x="4643529" y="3808733"/>
              <a:ext cx="3879356" cy="2171995"/>
            </a:xfrm>
            <a:prstGeom prst="wedgeEllipseCallout">
              <a:avLst/>
            </a:prstGeom>
            <a:solidFill>
              <a:srgbClr val="7C1928">
                <a:alpha val="79000"/>
              </a:srgb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Calibri" panose="020F0502020204030204" pitchFamily="34" charset="0"/>
                  <a:cs typeface="Calibri" panose="020F0502020204030204" pitchFamily="34" charset="0"/>
                </a:rPr>
                <a:t>NO CUMPLIRÁN CON:</a:t>
              </a:r>
            </a:p>
            <a:p>
              <a:pPr marL="285750" indent="-285750" algn="ctr">
                <a:buFont typeface="Arial" panose="020B0604020202020204" pitchFamily="34" charset="0"/>
                <a:buChar char="•"/>
              </a:pPr>
              <a:r>
                <a:rPr lang="es-MX" sz="2000" b="1" dirty="0">
                  <a:solidFill>
                    <a:schemeClr val="bg1"/>
                  </a:solidFill>
                  <a:latin typeface="Calibri" panose="020F0502020204030204" pitchFamily="34" charset="0"/>
                  <a:cs typeface="Calibri" panose="020F0502020204030204" pitchFamily="34" charset="0"/>
                </a:rPr>
                <a:t>ENVÍO DE CONTABILIDAD ELECTRÓNICA</a:t>
              </a:r>
            </a:p>
            <a:p>
              <a:pPr marL="285750" indent="-285750" algn="ctr">
                <a:buFont typeface="Arial" panose="020B0604020202020204" pitchFamily="34" charset="0"/>
                <a:buChar char="•"/>
              </a:pPr>
              <a:r>
                <a:rPr lang="es-MX" sz="2000" b="1" dirty="0">
                  <a:solidFill>
                    <a:schemeClr val="bg1"/>
                  </a:solidFill>
                  <a:latin typeface="Calibri" panose="020F0502020204030204" pitchFamily="34" charset="0"/>
                  <a:cs typeface="Calibri" panose="020F0502020204030204" pitchFamily="34" charset="0"/>
                </a:rPr>
                <a:t>DIOT</a:t>
              </a:r>
            </a:p>
          </p:txBody>
        </p:sp>
      </p:grpSp>
      <p:sp>
        <p:nvSpPr>
          <p:cNvPr id="10" name="Título 1">
            <a:extLst>
              <a:ext uri="{FF2B5EF4-FFF2-40B4-BE49-F238E27FC236}">
                <a16:creationId xmlns:a16="http://schemas.microsoft.com/office/drawing/2014/main" id="{D23C8104-227A-49C7-879C-BAA4F37EC6BE}"/>
              </a:ext>
            </a:extLst>
          </p:cNvPr>
          <p:cNvSpPr txBox="1">
            <a:spLocks/>
          </p:cNvSpPr>
          <p:nvPr/>
        </p:nvSpPr>
        <p:spPr>
          <a:xfrm>
            <a:off x="952500" y="1130892"/>
            <a:ext cx="7658100" cy="81302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inion Pro" panose="02040503050306020203" pitchFamily="18" charset="0"/>
                <a:ea typeface="+mj-ea"/>
                <a:cs typeface="+mj-cs"/>
              </a:defRPr>
            </a:lvl1pPr>
          </a:lstStyle>
          <a:p>
            <a:r>
              <a:rPr lang="es-MX" sz="3000" dirty="0"/>
              <a:t>REGLA 2.8.1.17</a:t>
            </a:r>
          </a:p>
        </p:txBody>
      </p:sp>
      <p:sp>
        <p:nvSpPr>
          <p:cNvPr id="3" name="Marcador de número de diapositiva 5">
            <a:extLst>
              <a:ext uri="{FF2B5EF4-FFF2-40B4-BE49-F238E27FC236}">
                <a16:creationId xmlns:a16="http://schemas.microsoft.com/office/drawing/2014/main" id="{152626DD-377C-502F-474F-81F560767119}"/>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80</a:t>
            </a:fld>
            <a:endParaRPr lang="es-MX">
              <a:solidFill>
                <a:schemeClr val="tx1"/>
              </a:solidFill>
            </a:endParaRPr>
          </a:p>
        </p:txBody>
      </p:sp>
    </p:spTree>
    <p:extLst>
      <p:ext uri="{BB962C8B-B14F-4D97-AF65-F5344CB8AC3E}">
        <p14:creationId xmlns:p14="http://schemas.microsoft.com/office/powerpoint/2010/main" val="18317267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C6B61C-8CFC-42EF-956C-2E37E921DD91}"/>
              </a:ext>
            </a:extLst>
          </p:cNvPr>
          <p:cNvSpPr txBox="1">
            <a:spLocks/>
          </p:cNvSpPr>
          <p:nvPr/>
        </p:nvSpPr>
        <p:spPr>
          <a:xfrm>
            <a:off x="1789647" y="2667252"/>
            <a:ext cx="7681913" cy="1523495"/>
          </a:xfrm>
          <a:prstGeom prst="rect">
            <a:avLst/>
          </a:prstGeom>
        </p:spPr>
        <p:txBody>
          <a:bodyPr vert="horz" wrap="square" lIns="0" tIns="0" rIns="0" bIns="0" rtlCol="0" anchor="t">
            <a:noAutofit/>
          </a:bodyPr>
          <a:lstStyle/>
          <a:p>
            <a:pPr algn="ctr">
              <a:lnSpc>
                <a:spcPct val="90000"/>
              </a:lnSpc>
              <a:defRPr/>
            </a:pPr>
            <a:r>
              <a:rPr lang="es-ES_tradnl" sz="4000" b="1" spc="-150" noProof="1">
                <a:ln w="3175">
                  <a:noFill/>
                </a:ln>
                <a:solidFill>
                  <a:srgbClr val="FF0000"/>
                </a:solidFill>
                <a:effectLst>
                  <a:outerShdw blurRad="50800" dist="38100" dir="2700000" algn="tl">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CFDI</a:t>
            </a:r>
          </a:p>
        </p:txBody>
      </p:sp>
      <p:sp>
        <p:nvSpPr>
          <p:cNvPr id="3" name="Marcador de número de diapositiva 5">
            <a:extLst>
              <a:ext uri="{FF2B5EF4-FFF2-40B4-BE49-F238E27FC236}">
                <a16:creationId xmlns:a16="http://schemas.microsoft.com/office/drawing/2014/main" id="{A7029AEE-500C-6DD7-7B8C-7F8C0AC1AF5E}"/>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81</a:t>
            </a:fld>
            <a:endParaRPr lang="es-MX">
              <a:solidFill>
                <a:schemeClr val="tx1"/>
              </a:solidFill>
            </a:endParaRPr>
          </a:p>
        </p:txBody>
      </p:sp>
    </p:spTree>
    <p:extLst>
      <p:ext uri="{BB962C8B-B14F-4D97-AF65-F5344CB8AC3E}">
        <p14:creationId xmlns:p14="http://schemas.microsoft.com/office/powerpoint/2010/main" val="2522977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822507D-7DD3-5F6F-087B-D84FD00D36E2}"/>
              </a:ext>
            </a:extLst>
          </p:cNvPr>
          <p:cNvSpPr txBox="1">
            <a:spLocks/>
          </p:cNvSpPr>
          <p:nvPr/>
        </p:nvSpPr>
        <p:spPr>
          <a:xfrm>
            <a:off x="857103" y="1428316"/>
            <a:ext cx="10477793" cy="3504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inion Pro" panose="02040503050306020203" pitchFamily="18" charset="0"/>
                <a:ea typeface="+mj-ea"/>
                <a:cs typeface="+mj-cs"/>
              </a:defRPr>
            </a:lvl1pPr>
          </a:lstStyle>
          <a:p>
            <a:pPr marL="457200" indent="-457200">
              <a:buFont typeface="Arial" panose="020B0604020202020204" pitchFamily="34" charset="0"/>
              <a:buChar char="•"/>
            </a:pPr>
            <a:r>
              <a:rPr lang="es-MX" sz="2700" dirty="0">
                <a:latin typeface="Calibri" panose="020F0502020204030204" pitchFamily="34" charset="0"/>
                <a:ea typeface="Calibri" panose="020F0502020204030204" pitchFamily="34" charset="0"/>
                <a:cs typeface="Calibri" panose="020F0502020204030204" pitchFamily="34" charset="0"/>
              </a:rPr>
              <a:t>LOS CONTRIBUYENTES OBLIGADOS A EXPEDIR CFDI PODRÁN OPTAR POR EMITIRLOS EN SU VERSIÓN 3.3 </a:t>
            </a:r>
          </a:p>
          <a:p>
            <a:pPr marL="457200" indent="-457200">
              <a:buFont typeface="Arial" panose="020B0604020202020204" pitchFamily="34" charset="0"/>
              <a:buChar char="•"/>
            </a:pPr>
            <a:r>
              <a:rPr lang="es-MX" sz="2700" dirty="0">
                <a:latin typeface="Calibri" panose="020F0502020204030204" pitchFamily="34" charset="0"/>
                <a:ea typeface="Calibri" panose="020F0502020204030204" pitchFamily="34" charset="0"/>
                <a:cs typeface="Calibri" panose="020F0502020204030204" pitchFamily="34" charset="0"/>
              </a:rPr>
              <a:t>Y PARA EL CFDI QUE AMPARA RETENCIONES E INFORMACIÓN DE PAGOS PODRÁN OPTAR POR EMITIRLOS EN SU VERSIÓN 1.0</a:t>
            </a:r>
          </a:p>
          <a:p>
            <a:pPr marL="457200" indent="-457200">
              <a:buFont typeface="Arial" panose="020B0604020202020204" pitchFamily="34" charset="0"/>
              <a:buChar char="•"/>
            </a:pPr>
            <a:endParaRPr lang="es-MX" sz="27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s-MX" sz="2700" dirty="0">
              <a:latin typeface="Calibri" panose="020F0502020204030204" pitchFamily="34" charset="0"/>
              <a:ea typeface="Calibri" panose="020F0502020204030204" pitchFamily="34" charset="0"/>
              <a:cs typeface="Calibri" panose="020F0502020204030204" pitchFamily="34" charset="0"/>
            </a:endParaRPr>
          </a:p>
        </p:txBody>
      </p:sp>
      <p:pic>
        <p:nvPicPr>
          <p:cNvPr id="10242" name="Picture 2" descr="📆 31 de marzo - Calendario">
            <a:extLst>
              <a:ext uri="{FF2B5EF4-FFF2-40B4-BE49-F238E27FC236}">
                <a16:creationId xmlns:a16="http://schemas.microsoft.com/office/drawing/2014/main" id="{598106AF-9CC7-6BF0-D742-6A5C324DCE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4008" y="3977845"/>
            <a:ext cx="1579428" cy="191017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A960C4A0-9999-A803-1072-39816EE5045C}"/>
              </a:ext>
            </a:extLst>
          </p:cNvPr>
          <p:cNvSpPr/>
          <p:nvPr/>
        </p:nvSpPr>
        <p:spPr>
          <a:xfrm rot="19811438">
            <a:off x="3819910" y="4829085"/>
            <a:ext cx="2193915" cy="923330"/>
          </a:xfrm>
          <a:prstGeom prst="rect">
            <a:avLst/>
          </a:prstGeom>
          <a:noFill/>
        </p:spPr>
        <p:txBody>
          <a:bodyPr wrap="squar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HASTA</a:t>
            </a:r>
          </a:p>
        </p:txBody>
      </p:sp>
      <p:sp>
        <p:nvSpPr>
          <p:cNvPr id="4" name="Título 1">
            <a:extLst>
              <a:ext uri="{FF2B5EF4-FFF2-40B4-BE49-F238E27FC236}">
                <a16:creationId xmlns:a16="http://schemas.microsoft.com/office/drawing/2014/main" id="{4D43F5D3-B41E-866C-347F-909AF7E1F429}"/>
              </a:ext>
            </a:extLst>
          </p:cNvPr>
          <p:cNvSpPr txBox="1">
            <a:spLocks/>
          </p:cNvSpPr>
          <p:nvPr/>
        </p:nvSpPr>
        <p:spPr>
          <a:xfrm>
            <a:off x="857103" y="1277474"/>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700" dirty="0">
                <a:latin typeface="Calibri" panose="020F0502020204030204" pitchFamily="34" charset="0"/>
                <a:ea typeface="Calibri" panose="020F0502020204030204" pitchFamily="34" charset="0"/>
                <a:cs typeface="Calibri" panose="020F0502020204030204" pitchFamily="34" charset="0"/>
              </a:rPr>
              <a:t>ART. OCTAVO TRANSITORIO</a:t>
            </a:r>
          </a:p>
        </p:txBody>
      </p:sp>
      <p:sp>
        <p:nvSpPr>
          <p:cNvPr id="2" name="Marcador de número de diapositiva 5">
            <a:extLst>
              <a:ext uri="{FF2B5EF4-FFF2-40B4-BE49-F238E27FC236}">
                <a16:creationId xmlns:a16="http://schemas.microsoft.com/office/drawing/2014/main" id="{0AFC40C1-C8AD-EE99-07D2-11CB8C735F99}"/>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82</a:t>
            </a:fld>
            <a:endParaRPr lang="es-MX">
              <a:solidFill>
                <a:schemeClr val="tx1"/>
              </a:solidFill>
            </a:endParaRPr>
          </a:p>
        </p:txBody>
      </p:sp>
    </p:spTree>
    <p:extLst>
      <p:ext uri="{BB962C8B-B14F-4D97-AF65-F5344CB8AC3E}">
        <p14:creationId xmlns:p14="http://schemas.microsoft.com/office/powerpoint/2010/main" val="2731970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8FDAA96F-E045-48BA-96DA-5F23A9FB011B}"/>
              </a:ext>
            </a:extLst>
          </p:cNvPr>
          <p:cNvGrpSpPr/>
          <p:nvPr/>
        </p:nvGrpSpPr>
        <p:grpSpPr>
          <a:xfrm>
            <a:off x="1060930" y="2269882"/>
            <a:ext cx="10292870" cy="2810714"/>
            <a:chOff x="407955" y="2107283"/>
            <a:chExt cx="10292870" cy="2810714"/>
          </a:xfrm>
        </p:grpSpPr>
        <p:sp>
          <p:nvSpPr>
            <p:cNvPr id="4" name="CuadroTexto 3">
              <a:extLst>
                <a:ext uri="{FF2B5EF4-FFF2-40B4-BE49-F238E27FC236}">
                  <a16:creationId xmlns:a16="http://schemas.microsoft.com/office/drawing/2014/main" id="{F949535F-BEB5-4B81-A8A9-E3B0AAA3628D}"/>
                </a:ext>
              </a:extLst>
            </p:cNvPr>
            <p:cNvSpPr txBox="1"/>
            <p:nvPr/>
          </p:nvSpPr>
          <p:spPr>
            <a:xfrm>
              <a:off x="407955" y="3108966"/>
              <a:ext cx="2829203" cy="477054"/>
            </a:xfrm>
            <a:prstGeom prst="rect">
              <a:avLst/>
            </a:prstGeom>
            <a:noFill/>
          </p:spPr>
          <p:txBody>
            <a:bodyPr wrap="square" rtlCol="0">
              <a:spAutoFit/>
            </a:bodyPr>
            <a:lstStyle/>
            <a:p>
              <a:r>
                <a:rPr lang="es-MX" sz="2500" dirty="0">
                  <a:latin typeface="Calibri" panose="020F0502020204030204" pitchFamily="34" charset="0"/>
                  <a:ea typeface="Calibri" panose="020F0502020204030204" pitchFamily="34" charset="0"/>
                  <a:cs typeface="Calibri" panose="020F0502020204030204" pitchFamily="34" charset="0"/>
                </a:rPr>
                <a:t>CFDI EGRESO</a:t>
              </a:r>
            </a:p>
          </p:txBody>
        </p:sp>
        <p:graphicFrame>
          <p:nvGraphicFramePr>
            <p:cNvPr id="3" name="Objeto 2">
              <a:extLst>
                <a:ext uri="{FF2B5EF4-FFF2-40B4-BE49-F238E27FC236}">
                  <a16:creationId xmlns:a16="http://schemas.microsoft.com/office/drawing/2014/main" id="{86A5D1BE-89D5-426D-BEE4-EC9BAA735A6E}"/>
                </a:ext>
              </a:extLst>
            </p:cNvPr>
            <p:cNvGraphicFramePr>
              <a:graphicFrameLocks noChangeAspect="1"/>
            </p:cNvGraphicFramePr>
            <p:nvPr/>
          </p:nvGraphicFramePr>
          <p:xfrm>
            <a:off x="2616584" y="2107283"/>
            <a:ext cx="1069144" cy="2810714"/>
          </p:xfrm>
          <a:graphic>
            <a:graphicData uri="http://schemas.openxmlformats.org/presentationml/2006/ole">
              <mc:AlternateContent xmlns:mc="http://schemas.openxmlformats.org/markup-compatibility/2006">
                <mc:Choice xmlns:v="urn:schemas-microsoft-com:vml" Requires="v">
                  <p:oleObj spid="_x0000_s1032" name="Imagen de mapa de bits" r:id="rId3" imgW="2914560" imgH="2933640" progId="Paint.Picture">
                    <p:embed/>
                  </p:oleObj>
                </mc:Choice>
                <mc:Fallback>
                  <p:oleObj name="Imagen de mapa de bits" r:id="rId3" imgW="2914560" imgH="2933640" progId="Paint.Picture">
                    <p:embed/>
                    <p:pic>
                      <p:nvPicPr>
                        <p:cNvPr id="3" name="Objeto 2">
                          <a:extLst>
                            <a:ext uri="{FF2B5EF4-FFF2-40B4-BE49-F238E27FC236}">
                              <a16:creationId xmlns:a16="http://schemas.microsoft.com/office/drawing/2014/main" id="{86A5D1BE-89D5-426D-BEE4-EC9BAA735A6E}"/>
                            </a:ext>
                          </a:extLst>
                        </p:cNvPr>
                        <p:cNvPicPr/>
                        <p:nvPr/>
                      </p:nvPicPr>
                      <p:blipFill>
                        <a:blip r:embed="rId4"/>
                        <a:stretch>
                          <a:fillRect/>
                        </a:stretch>
                      </p:blipFill>
                      <p:spPr>
                        <a:xfrm>
                          <a:off x="2616584" y="2107283"/>
                          <a:ext cx="1069144" cy="2810714"/>
                        </a:xfrm>
                        <a:prstGeom prst="rect">
                          <a:avLst/>
                        </a:prstGeom>
                      </p:spPr>
                    </p:pic>
                  </p:oleObj>
                </mc:Fallback>
              </mc:AlternateContent>
            </a:graphicData>
          </a:graphic>
        </p:graphicFrame>
        <p:sp>
          <p:nvSpPr>
            <p:cNvPr id="6" name="CuadroTexto 5">
              <a:extLst>
                <a:ext uri="{FF2B5EF4-FFF2-40B4-BE49-F238E27FC236}">
                  <a16:creationId xmlns:a16="http://schemas.microsoft.com/office/drawing/2014/main" id="{3A7D658B-3846-4624-8F8E-5F8811D77986}"/>
                </a:ext>
              </a:extLst>
            </p:cNvPr>
            <p:cNvSpPr txBox="1"/>
            <p:nvPr/>
          </p:nvSpPr>
          <p:spPr>
            <a:xfrm>
              <a:off x="3691592" y="2715070"/>
              <a:ext cx="3052688" cy="1631216"/>
            </a:xfrm>
            <a:prstGeom prst="rect">
              <a:avLst/>
            </a:prstGeom>
            <a:noFill/>
          </p:spPr>
          <p:txBody>
            <a:bodyPr wrap="square" rtlCol="0">
              <a:spAutoFit/>
            </a:bodyPr>
            <a:lstStyle/>
            <a:p>
              <a:pPr marL="342900" indent="-34290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DEVOLUCIONES</a:t>
              </a:r>
            </a:p>
            <a:p>
              <a:pPr marL="342900" indent="-34290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DESCUENTOS</a:t>
              </a:r>
            </a:p>
            <a:p>
              <a:pPr marL="342900" indent="-34290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REBAJAS</a:t>
              </a:r>
            </a:p>
            <a:p>
              <a:pPr marL="342900" indent="-342900">
                <a:buFont typeface="Arial" panose="020B0604020202020204" pitchFamily="34" charset="0"/>
                <a:buChar char="•"/>
              </a:pPr>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3B5A050F-BF0A-409C-B000-5AE0E4A99FBF}"/>
                </a:ext>
              </a:extLst>
            </p:cNvPr>
            <p:cNvSpPr txBox="1"/>
            <p:nvPr/>
          </p:nvSpPr>
          <p:spPr>
            <a:xfrm>
              <a:off x="7648137" y="2644730"/>
              <a:ext cx="3052688" cy="2015936"/>
            </a:xfrm>
            <a:prstGeom prst="rect">
              <a:avLst/>
            </a:prstGeom>
            <a:noFill/>
          </p:spPr>
          <p:txBody>
            <a:bodyPr wrap="square" rtlCol="0">
              <a:spAutoFit/>
            </a:bodyPr>
            <a:lstStyle/>
            <a:p>
              <a:pPr marL="342900" indent="-34290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SOPORTE DOCUMENTAL</a:t>
              </a:r>
            </a:p>
            <a:p>
              <a:pPr marL="342900" indent="-34290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JUSTIFICACIÓN</a:t>
              </a:r>
            </a:p>
            <a:p>
              <a:pPr marL="342900" indent="-34290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MATERIALIDAD</a:t>
              </a:r>
            </a:p>
            <a:p>
              <a:pPr marL="342900" indent="-342900">
                <a:buFont typeface="Arial" panose="020B0604020202020204" pitchFamily="34" charset="0"/>
                <a:buChar char="•"/>
              </a:pPr>
              <a:endParaRPr lang="es-MX" sz="25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Objeto 8">
              <a:extLst>
                <a:ext uri="{FF2B5EF4-FFF2-40B4-BE49-F238E27FC236}">
                  <a16:creationId xmlns:a16="http://schemas.microsoft.com/office/drawing/2014/main" id="{ED32B09B-548C-4007-A4F9-B5BF7D71534F}"/>
                </a:ext>
              </a:extLst>
            </p:cNvPr>
            <p:cNvGraphicFramePr>
              <a:graphicFrameLocks noChangeAspect="1"/>
            </p:cNvGraphicFramePr>
            <p:nvPr/>
          </p:nvGraphicFramePr>
          <p:xfrm>
            <a:off x="6461757" y="2107283"/>
            <a:ext cx="1069144" cy="2810714"/>
          </p:xfrm>
          <a:graphic>
            <a:graphicData uri="http://schemas.openxmlformats.org/presentationml/2006/ole">
              <mc:AlternateContent xmlns:mc="http://schemas.openxmlformats.org/markup-compatibility/2006">
                <mc:Choice xmlns:v="urn:schemas-microsoft-com:vml" Requires="v">
                  <p:oleObj spid="_x0000_s1033" name="Imagen de mapa de bits" r:id="rId5" imgW="2914560" imgH="2933640" progId="Paint.Picture">
                    <p:embed/>
                  </p:oleObj>
                </mc:Choice>
                <mc:Fallback>
                  <p:oleObj name="Imagen de mapa de bits" r:id="rId5" imgW="2914560" imgH="2933640" progId="Paint.Picture">
                    <p:embed/>
                    <p:pic>
                      <p:nvPicPr>
                        <p:cNvPr id="9" name="Objeto 8">
                          <a:extLst>
                            <a:ext uri="{FF2B5EF4-FFF2-40B4-BE49-F238E27FC236}">
                              <a16:creationId xmlns:a16="http://schemas.microsoft.com/office/drawing/2014/main" id="{ED32B09B-548C-4007-A4F9-B5BF7D71534F}"/>
                            </a:ext>
                          </a:extLst>
                        </p:cNvPr>
                        <p:cNvPicPr/>
                        <p:nvPr/>
                      </p:nvPicPr>
                      <p:blipFill>
                        <a:blip r:embed="rId4"/>
                        <a:stretch>
                          <a:fillRect/>
                        </a:stretch>
                      </p:blipFill>
                      <p:spPr>
                        <a:xfrm>
                          <a:off x="6461757" y="2107283"/>
                          <a:ext cx="1069144" cy="2810714"/>
                        </a:xfrm>
                        <a:prstGeom prst="rect">
                          <a:avLst/>
                        </a:prstGeom>
                      </p:spPr>
                    </p:pic>
                  </p:oleObj>
                </mc:Fallback>
              </mc:AlternateContent>
            </a:graphicData>
          </a:graphic>
        </p:graphicFrame>
      </p:grpSp>
      <p:sp>
        <p:nvSpPr>
          <p:cNvPr id="10" name="Título 1">
            <a:extLst>
              <a:ext uri="{FF2B5EF4-FFF2-40B4-BE49-F238E27FC236}">
                <a16:creationId xmlns:a16="http://schemas.microsoft.com/office/drawing/2014/main" id="{E069155F-5DBD-4D24-B5AA-C3F0451415A5}"/>
              </a:ext>
            </a:extLst>
          </p:cNvPr>
          <p:cNvSpPr txBox="1">
            <a:spLocks/>
          </p:cNvSpPr>
          <p:nvPr/>
        </p:nvSpPr>
        <p:spPr>
          <a:xfrm>
            <a:off x="869282" y="1194172"/>
            <a:ext cx="7658100" cy="813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inion Pro" panose="02040503050306020203" pitchFamily="18" charset="0"/>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ART. 29 CFDI</a:t>
            </a:r>
          </a:p>
        </p:txBody>
      </p:sp>
      <p:sp>
        <p:nvSpPr>
          <p:cNvPr id="7" name="Marcador de número de diapositiva 5">
            <a:extLst>
              <a:ext uri="{FF2B5EF4-FFF2-40B4-BE49-F238E27FC236}">
                <a16:creationId xmlns:a16="http://schemas.microsoft.com/office/drawing/2014/main" id="{FB751D28-BF40-5D4A-32BB-F2A0B0D28F60}"/>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83</a:t>
            </a:fld>
            <a:endParaRPr lang="es-MX">
              <a:solidFill>
                <a:schemeClr val="tx1"/>
              </a:solidFill>
            </a:endParaRPr>
          </a:p>
        </p:txBody>
      </p:sp>
    </p:spTree>
    <p:extLst>
      <p:ext uri="{BB962C8B-B14F-4D97-AF65-F5344CB8AC3E}">
        <p14:creationId xmlns:p14="http://schemas.microsoft.com/office/powerpoint/2010/main" val="1016142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8BBFE7A5-35F8-4506-B354-8CBE449FF342}"/>
              </a:ext>
            </a:extLst>
          </p:cNvPr>
          <p:cNvGraphicFramePr/>
          <p:nvPr>
            <p:extLst>
              <p:ext uri="{D42A27DB-BD31-4B8C-83A1-F6EECF244321}">
                <p14:modId xmlns:p14="http://schemas.microsoft.com/office/powerpoint/2010/main" val="3205111335"/>
              </p:ext>
            </p:extLst>
          </p:nvPr>
        </p:nvGraphicFramePr>
        <p:xfrm>
          <a:off x="2123438" y="893300"/>
          <a:ext cx="9752039" cy="490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a:extLst>
              <a:ext uri="{FF2B5EF4-FFF2-40B4-BE49-F238E27FC236}">
                <a16:creationId xmlns:a16="http://schemas.microsoft.com/office/drawing/2014/main" id="{6398AE7F-FE8D-4B97-9AF0-5BA4618A3A91}"/>
              </a:ext>
            </a:extLst>
          </p:cNvPr>
          <p:cNvSpPr txBox="1">
            <a:spLocks/>
          </p:cNvSpPr>
          <p:nvPr/>
        </p:nvSpPr>
        <p:spPr>
          <a:xfrm>
            <a:off x="373907" y="1520761"/>
            <a:ext cx="1749531" cy="813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inion Pro" panose="02040503050306020203" pitchFamily="18" charset="0"/>
                <a:ea typeface="+mj-ea"/>
                <a:cs typeface="+mj-cs"/>
              </a:defRPr>
            </a:lvl1pPr>
          </a:lstStyle>
          <a:p>
            <a:r>
              <a:rPr lang="es-MX" sz="2700" dirty="0"/>
              <a:t>ART. 29-A</a:t>
            </a:r>
          </a:p>
        </p:txBody>
      </p:sp>
      <p:sp>
        <p:nvSpPr>
          <p:cNvPr id="4" name="Marcador de número de diapositiva 5">
            <a:extLst>
              <a:ext uri="{FF2B5EF4-FFF2-40B4-BE49-F238E27FC236}">
                <a16:creationId xmlns:a16="http://schemas.microsoft.com/office/drawing/2014/main" id="{BC8853DF-C03A-6FEC-71CF-8413C2169B68}"/>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84</a:t>
            </a:fld>
            <a:endParaRPr lang="es-MX">
              <a:solidFill>
                <a:schemeClr val="tx1"/>
              </a:solidFill>
            </a:endParaRPr>
          </a:p>
        </p:txBody>
      </p:sp>
    </p:spTree>
    <p:extLst>
      <p:ext uri="{BB962C8B-B14F-4D97-AF65-F5344CB8AC3E}">
        <p14:creationId xmlns:p14="http://schemas.microsoft.com/office/powerpoint/2010/main" val="4586991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949535F-BEB5-4B81-A8A9-E3B0AAA3628D}"/>
              </a:ext>
            </a:extLst>
          </p:cNvPr>
          <p:cNvSpPr txBox="1"/>
          <p:nvPr/>
        </p:nvSpPr>
        <p:spPr>
          <a:xfrm>
            <a:off x="893053" y="1136756"/>
            <a:ext cx="10405894" cy="477054"/>
          </a:xfrm>
          <a:prstGeom prst="rect">
            <a:avLst/>
          </a:prstGeom>
          <a:noFill/>
        </p:spPr>
        <p:txBody>
          <a:bodyPr wrap="square" rtlCol="0">
            <a:spAutoFit/>
          </a:bodyPr>
          <a:lstStyle/>
          <a:p>
            <a:pPr algn="ctr"/>
            <a:r>
              <a:rPr lang="es-MX" sz="2500" dirty="0">
                <a:latin typeface="Calibri" panose="020F0502020204030204" pitchFamily="34" charset="0"/>
                <a:ea typeface="Calibri" panose="020F0502020204030204" pitchFamily="34" charset="0"/>
                <a:cs typeface="Calibri" panose="020F0502020204030204" pitchFamily="34" charset="0"/>
              </a:rPr>
              <a:t>LOS CFDI SOLO PODRÁN CANCELARSE EN EL EJERCICIO EN QUE SE EXPIDAN</a:t>
            </a:r>
          </a:p>
        </p:txBody>
      </p:sp>
      <p:sp>
        <p:nvSpPr>
          <p:cNvPr id="6" name="CuadroTexto 5">
            <a:extLst>
              <a:ext uri="{FF2B5EF4-FFF2-40B4-BE49-F238E27FC236}">
                <a16:creationId xmlns:a16="http://schemas.microsoft.com/office/drawing/2014/main" id="{3A7D658B-3846-4624-8F8E-5F8811D77986}"/>
              </a:ext>
            </a:extLst>
          </p:cNvPr>
          <p:cNvSpPr txBox="1"/>
          <p:nvPr/>
        </p:nvSpPr>
        <p:spPr>
          <a:xfrm>
            <a:off x="2133419" y="2944849"/>
            <a:ext cx="6910308" cy="477054"/>
          </a:xfrm>
          <a:prstGeom prst="rect">
            <a:avLst/>
          </a:prstGeom>
          <a:noFill/>
        </p:spPr>
        <p:txBody>
          <a:bodyPr wrap="square" rtlCol="0">
            <a:spAutoFit/>
          </a:bodyPr>
          <a:lstStyle/>
          <a:p>
            <a:pPr algn="ctr"/>
            <a:r>
              <a:rPr lang="es-MX" sz="2500" dirty="0">
                <a:latin typeface="Calibri" panose="020F0502020204030204" pitchFamily="34" charset="0"/>
                <a:ea typeface="Calibri" panose="020F0502020204030204" pitchFamily="34" charset="0"/>
                <a:cs typeface="Calibri" panose="020F0502020204030204" pitchFamily="34" charset="0"/>
              </a:rPr>
              <a:t>ACEPTANDO LA RESPECTIVA CANCELACIÓN</a:t>
            </a:r>
          </a:p>
        </p:txBody>
      </p:sp>
      <p:graphicFrame>
        <p:nvGraphicFramePr>
          <p:cNvPr id="5" name="Objeto 4">
            <a:extLst>
              <a:ext uri="{FF2B5EF4-FFF2-40B4-BE49-F238E27FC236}">
                <a16:creationId xmlns:a16="http://schemas.microsoft.com/office/drawing/2014/main" id="{E1C2DE92-958C-47C7-919D-89223DAF596D}"/>
              </a:ext>
            </a:extLst>
          </p:cNvPr>
          <p:cNvGraphicFramePr>
            <a:graphicFrameLocks noChangeAspect="1"/>
          </p:cNvGraphicFramePr>
          <p:nvPr/>
        </p:nvGraphicFramePr>
        <p:xfrm>
          <a:off x="4208950" y="1885057"/>
          <a:ext cx="2309081" cy="1027072"/>
        </p:xfrm>
        <a:graphic>
          <a:graphicData uri="http://schemas.openxmlformats.org/presentationml/2006/ole">
            <mc:AlternateContent xmlns:mc="http://schemas.openxmlformats.org/markup-compatibility/2006">
              <mc:Choice xmlns:v="urn:schemas-microsoft-com:vml" Requires="v">
                <p:oleObj spid="_x0000_s2053" name="Imagen de mapa de bits" r:id="rId3" imgW="2924280" imgH="3228840" progId="Paint.Picture">
                  <p:embed/>
                </p:oleObj>
              </mc:Choice>
              <mc:Fallback>
                <p:oleObj name="Imagen de mapa de bits" r:id="rId3" imgW="2924280" imgH="3228840" progId="Paint.Picture">
                  <p:embed/>
                  <p:pic>
                    <p:nvPicPr>
                      <p:cNvPr id="5" name="Objeto 4">
                        <a:extLst>
                          <a:ext uri="{FF2B5EF4-FFF2-40B4-BE49-F238E27FC236}">
                            <a16:creationId xmlns:a16="http://schemas.microsoft.com/office/drawing/2014/main" id="{E1C2DE92-958C-47C7-919D-89223DAF596D}"/>
                          </a:ext>
                        </a:extLst>
                      </p:cNvPr>
                      <p:cNvPicPr/>
                      <p:nvPr/>
                    </p:nvPicPr>
                    <p:blipFill>
                      <a:blip r:embed="rId4"/>
                      <a:stretch>
                        <a:fillRect/>
                      </a:stretch>
                    </p:blipFill>
                    <p:spPr>
                      <a:xfrm>
                        <a:off x="4208950" y="1885057"/>
                        <a:ext cx="2309081" cy="1027072"/>
                      </a:xfrm>
                      <a:prstGeom prst="rect">
                        <a:avLst/>
                      </a:prstGeom>
                    </p:spPr>
                  </p:pic>
                </p:oleObj>
              </mc:Fallback>
            </mc:AlternateContent>
          </a:graphicData>
        </a:graphic>
      </p:graphicFrame>
      <p:sp>
        <p:nvSpPr>
          <p:cNvPr id="7" name="Título 1">
            <a:extLst>
              <a:ext uri="{FF2B5EF4-FFF2-40B4-BE49-F238E27FC236}">
                <a16:creationId xmlns:a16="http://schemas.microsoft.com/office/drawing/2014/main" id="{6B9B81C9-0A6D-41FA-A9E4-2FDC696277BD}"/>
              </a:ext>
            </a:extLst>
          </p:cNvPr>
          <p:cNvSpPr txBox="1">
            <a:spLocks/>
          </p:cNvSpPr>
          <p:nvPr/>
        </p:nvSpPr>
        <p:spPr>
          <a:xfrm>
            <a:off x="893053" y="0"/>
            <a:ext cx="7658100" cy="813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inion Pro" panose="02040503050306020203" pitchFamily="18" charset="0"/>
                <a:ea typeface="+mj-ea"/>
                <a:cs typeface="+mj-cs"/>
              </a:defRPr>
            </a:lvl1pPr>
          </a:lstStyle>
          <a:p>
            <a:pPr algn="r"/>
            <a:r>
              <a:rPr lang="es-MX" sz="2700" dirty="0">
                <a:latin typeface="Calibri" panose="020F0502020204030204" pitchFamily="34" charset="0"/>
                <a:ea typeface="Calibri" panose="020F0502020204030204" pitchFamily="34" charset="0"/>
                <a:cs typeface="Calibri" panose="020F0502020204030204" pitchFamily="34" charset="0"/>
              </a:rPr>
              <a:t>ART. 29-A</a:t>
            </a:r>
          </a:p>
        </p:txBody>
      </p:sp>
      <p:sp>
        <p:nvSpPr>
          <p:cNvPr id="12" name="CuadroTexto 11">
            <a:extLst>
              <a:ext uri="{FF2B5EF4-FFF2-40B4-BE49-F238E27FC236}">
                <a16:creationId xmlns:a16="http://schemas.microsoft.com/office/drawing/2014/main" id="{B1D3CD97-0D91-56B0-93B9-C80BCDD7419B}"/>
              </a:ext>
            </a:extLst>
          </p:cNvPr>
          <p:cNvSpPr txBox="1"/>
          <p:nvPr/>
        </p:nvSpPr>
        <p:spPr>
          <a:xfrm>
            <a:off x="893053" y="4004641"/>
            <a:ext cx="10405894" cy="1631216"/>
          </a:xfrm>
          <a:prstGeom prst="rect">
            <a:avLst/>
          </a:prstGeom>
          <a:noFill/>
        </p:spPr>
        <p:txBody>
          <a:bodyPr wrap="square" rtlCol="0">
            <a:spAutoFit/>
          </a:bodyPr>
          <a:lstStyle/>
          <a:p>
            <a:pPr algn="ctr"/>
            <a:r>
              <a:rPr lang="es-MX" sz="2500" dirty="0">
                <a:latin typeface="Calibri" panose="020F0502020204030204" pitchFamily="34" charset="0"/>
                <a:ea typeface="Calibri" panose="020F0502020204030204" pitchFamily="34" charset="0"/>
                <a:cs typeface="Calibri" panose="020F0502020204030204" pitchFamily="34" charset="0"/>
              </a:rPr>
              <a:t>DE ACUERDO A LA R 2.7.1.47, LA CANCELACIÓN DE LOS CFDI SE PODRÁ EFECTUAR, A MÁS TARDAR, EN EL MES EN EL CUAL SE DEBA PRESENTAR LA DECLARACIÓN ANUAL DEL ISR CORRESPONDIENTE AL EJERCICIO FISCAL EN EL QUE EL CITADO COMPROBANTE FUE EMITIDO.</a:t>
            </a:r>
          </a:p>
        </p:txBody>
      </p:sp>
      <p:sp>
        <p:nvSpPr>
          <p:cNvPr id="3" name="Marcador de número de diapositiva 5">
            <a:extLst>
              <a:ext uri="{FF2B5EF4-FFF2-40B4-BE49-F238E27FC236}">
                <a16:creationId xmlns:a16="http://schemas.microsoft.com/office/drawing/2014/main" id="{67441101-9B7F-BBEB-017A-747F69B8E98C}"/>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85</a:t>
            </a:fld>
            <a:endParaRPr lang="es-MX">
              <a:solidFill>
                <a:schemeClr val="tx1"/>
              </a:solidFill>
            </a:endParaRPr>
          </a:p>
        </p:txBody>
      </p:sp>
    </p:spTree>
    <p:extLst>
      <p:ext uri="{BB962C8B-B14F-4D97-AF65-F5344CB8AC3E}">
        <p14:creationId xmlns:p14="http://schemas.microsoft.com/office/powerpoint/2010/main" val="4034572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C00667A-FA13-4F3A-8D37-E16291470B36}"/>
              </a:ext>
            </a:extLst>
          </p:cNvPr>
          <p:cNvGrpSpPr/>
          <p:nvPr/>
        </p:nvGrpSpPr>
        <p:grpSpPr>
          <a:xfrm>
            <a:off x="2404518" y="1142485"/>
            <a:ext cx="8949282" cy="4881895"/>
            <a:chOff x="876395" y="1126552"/>
            <a:chExt cx="8949282" cy="4881895"/>
          </a:xfrm>
        </p:grpSpPr>
        <p:sp>
          <p:nvSpPr>
            <p:cNvPr id="4" name="CuadroTexto 3">
              <a:extLst>
                <a:ext uri="{FF2B5EF4-FFF2-40B4-BE49-F238E27FC236}">
                  <a16:creationId xmlns:a16="http://schemas.microsoft.com/office/drawing/2014/main" id="{F949535F-BEB5-4B81-A8A9-E3B0AAA3628D}"/>
                </a:ext>
              </a:extLst>
            </p:cNvPr>
            <p:cNvSpPr txBox="1"/>
            <p:nvPr/>
          </p:nvSpPr>
          <p:spPr>
            <a:xfrm>
              <a:off x="876395" y="1126552"/>
              <a:ext cx="6513345" cy="1015663"/>
            </a:xfrm>
            <a:prstGeom prst="rect">
              <a:avLst/>
            </a:prstGeom>
            <a:noFill/>
          </p:spPr>
          <p:txBody>
            <a:bodyPr wrap="square" rtlCol="0">
              <a:spAutoFit/>
            </a:bodyPr>
            <a:lstStyle/>
            <a:p>
              <a:r>
                <a:rPr lang="es-MX" sz="3000" dirty="0">
                  <a:latin typeface="Calibri" panose="020F0502020204030204" pitchFamily="34" charset="0"/>
                  <a:ea typeface="Calibri" panose="020F0502020204030204" pitchFamily="34" charset="0"/>
                  <a:cs typeface="Calibri" panose="020F0502020204030204" pitchFamily="34" charset="0"/>
                </a:rPr>
                <a:t>CANCELACIÓN DEL CFDI </a:t>
              </a:r>
            </a:p>
            <a:p>
              <a:r>
                <a:rPr lang="es-MX" sz="3000" dirty="0">
                  <a:latin typeface="Calibri" panose="020F0502020204030204" pitchFamily="34" charset="0"/>
                  <a:ea typeface="Calibri" panose="020F0502020204030204" pitchFamily="34" charset="0"/>
                  <a:cs typeface="Calibri" panose="020F0502020204030204" pitchFamily="34" charset="0"/>
                </a:rPr>
                <a:t>INGRESO</a:t>
              </a:r>
            </a:p>
          </p:txBody>
        </p:sp>
        <p:sp>
          <p:nvSpPr>
            <p:cNvPr id="6" name="CuadroTexto 5">
              <a:extLst>
                <a:ext uri="{FF2B5EF4-FFF2-40B4-BE49-F238E27FC236}">
                  <a16:creationId xmlns:a16="http://schemas.microsoft.com/office/drawing/2014/main" id="{3A7D658B-3846-4624-8F8E-5F8811D77986}"/>
                </a:ext>
              </a:extLst>
            </p:cNvPr>
            <p:cNvSpPr txBox="1"/>
            <p:nvPr/>
          </p:nvSpPr>
          <p:spPr>
            <a:xfrm>
              <a:off x="5537695" y="1654348"/>
              <a:ext cx="4287982" cy="1477328"/>
            </a:xfrm>
            <a:prstGeom prst="rect">
              <a:avLst/>
            </a:prstGeom>
            <a:noFill/>
          </p:spPr>
          <p:txBody>
            <a:bodyPr wrap="square" rtlCol="0">
              <a:spAutoFit/>
            </a:bodyPr>
            <a:lstStyle/>
            <a:p>
              <a:pPr algn="ctr"/>
              <a:r>
                <a:rPr lang="es-MX" sz="3000" dirty="0">
                  <a:latin typeface="Calibri" panose="020F0502020204030204" pitchFamily="34" charset="0"/>
                  <a:ea typeface="Calibri" panose="020F0502020204030204" pitchFamily="34" charset="0"/>
                  <a:cs typeface="Calibri" panose="020F0502020204030204" pitchFamily="34" charset="0"/>
                </a:rPr>
                <a:t>JUSTIFICAR</a:t>
              </a:r>
            </a:p>
            <a:p>
              <a:pPr algn="ctr"/>
              <a:r>
                <a:rPr lang="es-MX" sz="3000" dirty="0">
                  <a:latin typeface="Calibri" panose="020F0502020204030204" pitchFamily="34" charset="0"/>
                  <a:ea typeface="Calibri" panose="020F0502020204030204" pitchFamily="34" charset="0"/>
                  <a:cs typeface="Calibri" panose="020F0502020204030204" pitchFamily="34" charset="0"/>
                </a:rPr>
                <a:t>SOPORTAR</a:t>
              </a:r>
            </a:p>
            <a:p>
              <a:pPr algn="ctr"/>
              <a:r>
                <a:rPr lang="es-MX" sz="3000" dirty="0">
                  <a:latin typeface="Calibri" panose="020F0502020204030204" pitchFamily="34" charset="0"/>
                  <a:ea typeface="Calibri" panose="020F0502020204030204" pitchFamily="34" charset="0"/>
                  <a:cs typeface="Calibri" panose="020F0502020204030204" pitchFamily="34" charset="0"/>
                </a:rPr>
                <a:t>DOCUMENTOS</a:t>
              </a:r>
            </a:p>
          </p:txBody>
        </p:sp>
        <p:sp>
          <p:nvSpPr>
            <p:cNvPr id="9" name="CuadroTexto 8">
              <a:extLst>
                <a:ext uri="{FF2B5EF4-FFF2-40B4-BE49-F238E27FC236}">
                  <a16:creationId xmlns:a16="http://schemas.microsoft.com/office/drawing/2014/main" id="{767928A0-BC06-4561-9B7C-1107C77C9D1E}"/>
                </a:ext>
              </a:extLst>
            </p:cNvPr>
            <p:cNvSpPr txBox="1"/>
            <p:nvPr/>
          </p:nvSpPr>
          <p:spPr>
            <a:xfrm>
              <a:off x="5537695" y="3889561"/>
              <a:ext cx="4287982" cy="553998"/>
            </a:xfrm>
            <a:prstGeom prst="rect">
              <a:avLst/>
            </a:prstGeom>
            <a:noFill/>
          </p:spPr>
          <p:txBody>
            <a:bodyPr wrap="square" rtlCol="0">
              <a:spAutoFit/>
            </a:bodyPr>
            <a:lstStyle/>
            <a:p>
              <a:pPr algn="ctr"/>
              <a:r>
                <a:rPr lang="es-MX" sz="3000" dirty="0">
                  <a:latin typeface="Calibri" panose="020F0502020204030204" pitchFamily="34" charset="0"/>
                  <a:ea typeface="Calibri" panose="020F0502020204030204" pitchFamily="34" charset="0"/>
                  <a:cs typeface="Calibri" panose="020F0502020204030204" pitchFamily="34" charset="0"/>
                </a:rPr>
                <a:t>MOTIVO CANCELACIÓN</a:t>
              </a:r>
            </a:p>
          </p:txBody>
        </p:sp>
        <p:sp>
          <p:nvSpPr>
            <p:cNvPr id="10" name="CuadroTexto 9">
              <a:extLst>
                <a:ext uri="{FF2B5EF4-FFF2-40B4-BE49-F238E27FC236}">
                  <a16:creationId xmlns:a16="http://schemas.microsoft.com/office/drawing/2014/main" id="{DE62F936-240B-483D-8F4F-49E54326C644}"/>
                </a:ext>
              </a:extLst>
            </p:cNvPr>
            <p:cNvSpPr txBox="1"/>
            <p:nvPr/>
          </p:nvSpPr>
          <p:spPr>
            <a:xfrm>
              <a:off x="5537695" y="5454449"/>
              <a:ext cx="4287982" cy="553998"/>
            </a:xfrm>
            <a:prstGeom prst="rect">
              <a:avLst/>
            </a:prstGeom>
            <a:noFill/>
          </p:spPr>
          <p:txBody>
            <a:bodyPr wrap="square" rtlCol="0">
              <a:spAutoFit/>
            </a:bodyPr>
            <a:lstStyle/>
            <a:p>
              <a:pPr algn="ctr"/>
              <a:r>
                <a:rPr lang="es-MX" sz="3000" dirty="0">
                  <a:latin typeface="Calibri" panose="020F0502020204030204" pitchFamily="34" charset="0"/>
                  <a:ea typeface="Calibri" panose="020F0502020204030204" pitchFamily="34" charset="0"/>
                  <a:cs typeface="Calibri" panose="020F0502020204030204" pitchFamily="34" charset="0"/>
                </a:rPr>
                <a:t>VERIFICADA POR EL SAT</a:t>
              </a:r>
            </a:p>
          </p:txBody>
        </p:sp>
        <p:sp>
          <p:nvSpPr>
            <p:cNvPr id="8" name="Flecha: doblada 7">
              <a:extLst>
                <a:ext uri="{FF2B5EF4-FFF2-40B4-BE49-F238E27FC236}">
                  <a16:creationId xmlns:a16="http://schemas.microsoft.com/office/drawing/2014/main" id="{40C16B5B-8E32-44F4-9DC4-F632EA38C242}"/>
                </a:ext>
              </a:extLst>
            </p:cNvPr>
            <p:cNvSpPr/>
            <p:nvPr/>
          </p:nvSpPr>
          <p:spPr>
            <a:xfrm flipV="1">
              <a:off x="3601329" y="2013146"/>
              <a:ext cx="2138289" cy="674113"/>
            </a:xfrm>
            <a:prstGeom prst="bentArrow">
              <a:avLst/>
            </a:prstGeom>
            <a:solidFill>
              <a:srgbClr val="7C1928"/>
            </a:solidFill>
            <a:ln>
              <a:solidFill>
                <a:srgbClr val="7C1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Flecha: hacia abajo 12">
              <a:extLst>
                <a:ext uri="{FF2B5EF4-FFF2-40B4-BE49-F238E27FC236}">
                  <a16:creationId xmlns:a16="http://schemas.microsoft.com/office/drawing/2014/main" id="{B70F54EC-36C0-45FE-BA63-630AA71EE6E7}"/>
                </a:ext>
              </a:extLst>
            </p:cNvPr>
            <p:cNvSpPr/>
            <p:nvPr/>
          </p:nvSpPr>
          <p:spPr>
            <a:xfrm>
              <a:off x="7535713" y="4685848"/>
              <a:ext cx="291946" cy="594649"/>
            </a:xfrm>
            <a:prstGeom prst="downArrow">
              <a:avLst/>
            </a:prstGeom>
            <a:solidFill>
              <a:srgbClr val="7C1928"/>
            </a:solidFill>
            <a:ln>
              <a:solidFill>
                <a:srgbClr val="7C1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Calibri" panose="020F0502020204030204" pitchFamily="34" charset="0"/>
                <a:ea typeface="Calibri" panose="020F0502020204030204" pitchFamily="34" charset="0"/>
                <a:cs typeface="Calibri" panose="020F0502020204030204" pitchFamily="34" charset="0"/>
              </a:endParaRPr>
            </a:p>
          </p:txBody>
        </p:sp>
        <p:sp>
          <p:nvSpPr>
            <p:cNvPr id="14" name="Flecha: hacia abajo 13">
              <a:extLst>
                <a:ext uri="{FF2B5EF4-FFF2-40B4-BE49-F238E27FC236}">
                  <a16:creationId xmlns:a16="http://schemas.microsoft.com/office/drawing/2014/main" id="{DAEC4F65-CC82-429E-81F4-E0CA38866EDD}"/>
                </a:ext>
              </a:extLst>
            </p:cNvPr>
            <p:cNvSpPr/>
            <p:nvPr/>
          </p:nvSpPr>
          <p:spPr>
            <a:xfrm>
              <a:off x="7536439" y="3244333"/>
              <a:ext cx="291946" cy="594649"/>
            </a:xfrm>
            <a:prstGeom prst="downArrow">
              <a:avLst/>
            </a:prstGeom>
            <a:solidFill>
              <a:srgbClr val="7C1928"/>
            </a:solidFill>
            <a:ln>
              <a:solidFill>
                <a:srgbClr val="7C1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Calibri" panose="020F0502020204030204" pitchFamily="34" charset="0"/>
                <a:ea typeface="Calibri" panose="020F0502020204030204" pitchFamily="34" charset="0"/>
                <a:cs typeface="Calibri" panose="020F0502020204030204" pitchFamily="34" charset="0"/>
              </a:endParaRPr>
            </a:p>
          </p:txBody>
        </p:sp>
      </p:grpSp>
      <p:sp>
        <p:nvSpPr>
          <p:cNvPr id="12" name="Título 1">
            <a:extLst>
              <a:ext uri="{FF2B5EF4-FFF2-40B4-BE49-F238E27FC236}">
                <a16:creationId xmlns:a16="http://schemas.microsoft.com/office/drawing/2014/main" id="{97B898E6-8350-4BDC-92A6-6C78FB82A00C}"/>
              </a:ext>
            </a:extLst>
          </p:cNvPr>
          <p:cNvSpPr txBox="1">
            <a:spLocks/>
          </p:cNvSpPr>
          <p:nvPr/>
        </p:nvSpPr>
        <p:spPr>
          <a:xfrm>
            <a:off x="381408" y="1022789"/>
            <a:ext cx="2023110" cy="813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inion Pro" panose="02040503050306020203" pitchFamily="18" charset="0"/>
                <a:ea typeface="+mj-ea"/>
                <a:cs typeface="+mj-cs"/>
              </a:defRPr>
            </a:lvl1pPr>
          </a:lstStyle>
          <a:p>
            <a:r>
              <a:rPr lang="es-MX" sz="2700" dirty="0">
                <a:latin typeface="Calibri" panose="020F0502020204030204" pitchFamily="34" charset="0"/>
                <a:ea typeface="Calibri" panose="020F0502020204030204" pitchFamily="34" charset="0"/>
                <a:cs typeface="Calibri" panose="020F0502020204030204" pitchFamily="34" charset="0"/>
              </a:rPr>
              <a:t>ART. 29-A</a:t>
            </a:r>
          </a:p>
        </p:txBody>
      </p:sp>
      <p:sp>
        <p:nvSpPr>
          <p:cNvPr id="5" name="Marcador de número de diapositiva 5">
            <a:extLst>
              <a:ext uri="{FF2B5EF4-FFF2-40B4-BE49-F238E27FC236}">
                <a16:creationId xmlns:a16="http://schemas.microsoft.com/office/drawing/2014/main" id="{D0E57FED-8756-9833-846E-B8FC04D13CD6}"/>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86</a:t>
            </a:fld>
            <a:endParaRPr lang="es-MX">
              <a:solidFill>
                <a:schemeClr val="tx1"/>
              </a:solidFill>
            </a:endParaRPr>
          </a:p>
        </p:txBody>
      </p:sp>
    </p:spTree>
    <p:extLst>
      <p:ext uri="{BB962C8B-B14F-4D97-AF65-F5344CB8AC3E}">
        <p14:creationId xmlns:p14="http://schemas.microsoft.com/office/powerpoint/2010/main" val="459484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33A47A1-E6A2-4722-BE7C-02C09F8B5C2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05745" y="2679639"/>
            <a:ext cx="4600022" cy="3061105"/>
          </a:xfrm>
          <a:prstGeom prst="rect">
            <a:avLst/>
          </a:prstGeom>
        </p:spPr>
      </p:pic>
      <p:sp>
        <p:nvSpPr>
          <p:cNvPr id="3" name="CuadroTexto 2">
            <a:extLst>
              <a:ext uri="{FF2B5EF4-FFF2-40B4-BE49-F238E27FC236}">
                <a16:creationId xmlns:a16="http://schemas.microsoft.com/office/drawing/2014/main" id="{1128E890-A77C-436F-B1BF-FC32CD2295A6}"/>
              </a:ext>
            </a:extLst>
          </p:cNvPr>
          <p:cNvSpPr txBox="1"/>
          <p:nvPr/>
        </p:nvSpPr>
        <p:spPr>
          <a:xfrm>
            <a:off x="838200" y="2270806"/>
            <a:ext cx="10225136" cy="2785378"/>
          </a:xfrm>
          <a:prstGeom prst="rect">
            <a:avLst/>
          </a:prstGeom>
          <a:noFill/>
        </p:spPr>
        <p:txBody>
          <a:bodyPr wrap="square" rtlCol="0">
            <a:spAutoFit/>
          </a:bodyPr>
          <a:lstStyle/>
          <a:p>
            <a:pPr marL="285750" indent="-28575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AMPAREN MONTOS TOTALES DE HASTA $1,000.</a:t>
            </a:r>
          </a:p>
          <a:p>
            <a:pPr marL="285750" indent="-28575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CUANDO SE CANCELEN DENTRO DEL DÍA HÁBIL SIGUIENTE DE SU EXPEDICIÓN.</a:t>
            </a:r>
          </a:p>
          <a:p>
            <a:pPr marL="285750" indent="-28575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CFDI NÓMINA.</a:t>
            </a:r>
          </a:p>
          <a:p>
            <a:pPr marL="285750" indent="-28575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OPERACIONES CELEBRADAS CON CLIENTE PÚBLICO EN GENERAL.</a:t>
            </a:r>
          </a:p>
          <a:p>
            <a:pPr marL="285750" indent="-28575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QUE AMPAREN RETENCIONES E INFORMACIÓN DE PAGOS.</a:t>
            </a:r>
          </a:p>
          <a:p>
            <a:pPr marL="285750" indent="-28575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EMITIDOS POR INTEGRANTES DEL SISTEMA FINANCIERO.</a:t>
            </a:r>
          </a:p>
        </p:txBody>
      </p:sp>
      <p:sp>
        <p:nvSpPr>
          <p:cNvPr id="6" name="Título 1">
            <a:extLst>
              <a:ext uri="{FF2B5EF4-FFF2-40B4-BE49-F238E27FC236}">
                <a16:creationId xmlns:a16="http://schemas.microsoft.com/office/drawing/2014/main" id="{5E89D293-E33E-A7F2-52AD-E376984684D8}"/>
              </a:ext>
            </a:extLst>
          </p:cNvPr>
          <p:cNvSpPr txBox="1">
            <a:spLocks/>
          </p:cNvSpPr>
          <p:nvPr/>
        </p:nvSpPr>
        <p:spPr>
          <a:xfrm>
            <a:off x="838200" y="1001291"/>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3000" dirty="0">
                <a:latin typeface="Calibri" panose="020F0502020204030204" pitchFamily="34" charset="0"/>
                <a:ea typeface="Calibri" panose="020F0502020204030204" pitchFamily="34" charset="0"/>
                <a:cs typeface="Calibri" panose="020F0502020204030204" pitchFamily="34" charset="0"/>
              </a:rPr>
              <a:t>R 2.7.1.35 	CANCELACIÓN CFDI SIN AUTORIZACIÓN</a:t>
            </a:r>
            <a:br>
              <a:rPr lang="es-MX" sz="3000" dirty="0">
                <a:latin typeface="Calibri" panose="020F0502020204030204" pitchFamily="34" charset="0"/>
                <a:ea typeface="Calibri" panose="020F0502020204030204" pitchFamily="34" charset="0"/>
                <a:cs typeface="Calibri" panose="020F0502020204030204" pitchFamily="34" charset="0"/>
              </a:rPr>
            </a:br>
            <a:endParaRPr lang="es-MX" sz="3000" dirty="0">
              <a:latin typeface="Calibri" panose="020F0502020204030204" pitchFamily="34" charset="0"/>
              <a:ea typeface="Calibri" panose="020F0502020204030204" pitchFamily="34" charset="0"/>
              <a:cs typeface="Calibri" panose="020F0502020204030204" pitchFamily="34" charset="0"/>
            </a:endParaRPr>
          </a:p>
        </p:txBody>
      </p:sp>
      <p:sp>
        <p:nvSpPr>
          <p:cNvPr id="2" name="Marcador de número de diapositiva 5">
            <a:extLst>
              <a:ext uri="{FF2B5EF4-FFF2-40B4-BE49-F238E27FC236}">
                <a16:creationId xmlns:a16="http://schemas.microsoft.com/office/drawing/2014/main" id="{54306BB6-A12C-EFD2-DA05-867C26852C3A}"/>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87</a:t>
            </a:fld>
            <a:endParaRPr lang="es-MX">
              <a:solidFill>
                <a:schemeClr val="tx1"/>
              </a:solidFill>
            </a:endParaRPr>
          </a:p>
        </p:txBody>
      </p:sp>
    </p:spTree>
    <p:extLst>
      <p:ext uri="{BB962C8B-B14F-4D97-AF65-F5344CB8AC3E}">
        <p14:creationId xmlns:p14="http://schemas.microsoft.com/office/powerpoint/2010/main" val="9136026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9568796-B7A0-4031-BF74-527FD4389055}"/>
              </a:ext>
            </a:extLst>
          </p:cNvPr>
          <p:cNvGraphicFramePr/>
          <p:nvPr/>
        </p:nvGraphicFramePr>
        <p:xfrm>
          <a:off x="1183411" y="1050217"/>
          <a:ext cx="10160000" cy="2322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A3B16545-40D1-4869-8666-A8912DC9BCF9}"/>
              </a:ext>
            </a:extLst>
          </p:cNvPr>
          <p:cNvGraphicFramePr/>
          <p:nvPr/>
        </p:nvGraphicFramePr>
        <p:xfrm>
          <a:off x="1193800" y="3590737"/>
          <a:ext cx="10160000" cy="1445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ítulo 1">
            <a:extLst>
              <a:ext uri="{FF2B5EF4-FFF2-40B4-BE49-F238E27FC236}">
                <a16:creationId xmlns:a16="http://schemas.microsoft.com/office/drawing/2014/main" id="{325B19CD-68FF-6F78-304B-187421C97EEE}"/>
              </a:ext>
            </a:extLst>
          </p:cNvPr>
          <p:cNvSpPr txBox="1">
            <a:spLocks/>
          </p:cNvSpPr>
          <p:nvPr/>
        </p:nvSpPr>
        <p:spPr>
          <a:xfrm>
            <a:off x="827811" y="346075"/>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sz="3000" dirty="0">
                <a:latin typeface="Calibri" panose="020F0502020204030204" pitchFamily="34" charset="0"/>
                <a:ea typeface="Calibri" panose="020F0502020204030204" pitchFamily="34" charset="0"/>
                <a:cs typeface="Calibri" panose="020F0502020204030204" pitchFamily="34" charset="0"/>
              </a:rPr>
              <a:t>R 2.7.5.6 	CANCELACIÓN CFDI NÓMINA</a:t>
            </a:r>
            <a:br>
              <a:rPr lang="es-MX" sz="3000" dirty="0">
                <a:latin typeface="Calibri" panose="020F0502020204030204" pitchFamily="34" charset="0"/>
                <a:ea typeface="Calibri" panose="020F0502020204030204" pitchFamily="34" charset="0"/>
                <a:cs typeface="Calibri" panose="020F0502020204030204" pitchFamily="34" charset="0"/>
              </a:rPr>
            </a:br>
            <a:endParaRPr lang="es-MX" sz="3000" dirty="0">
              <a:latin typeface="Calibri" panose="020F0502020204030204" pitchFamily="34" charset="0"/>
              <a:ea typeface="Calibri" panose="020F0502020204030204" pitchFamily="34" charset="0"/>
              <a:cs typeface="Calibri" panose="020F0502020204030204" pitchFamily="34" charset="0"/>
            </a:endParaRPr>
          </a:p>
        </p:txBody>
      </p:sp>
      <p:sp>
        <p:nvSpPr>
          <p:cNvPr id="2" name="Marcador de número de diapositiva 5">
            <a:extLst>
              <a:ext uri="{FF2B5EF4-FFF2-40B4-BE49-F238E27FC236}">
                <a16:creationId xmlns:a16="http://schemas.microsoft.com/office/drawing/2014/main" id="{EEDDD851-5D68-1DF7-F4FE-C49BE19AD504}"/>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88</a:t>
            </a:fld>
            <a:endParaRPr lang="es-MX">
              <a:solidFill>
                <a:schemeClr val="tx1"/>
              </a:solidFill>
            </a:endParaRPr>
          </a:p>
        </p:txBody>
      </p:sp>
    </p:spTree>
    <p:extLst>
      <p:ext uri="{BB962C8B-B14F-4D97-AF65-F5344CB8AC3E}">
        <p14:creationId xmlns:p14="http://schemas.microsoft.com/office/powerpoint/2010/main" val="4009912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128E890-A77C-436F-B1BF-FC32CD2295A6}"/>
              </a:ext>
            </a:extLst>
          </p:cNvPr>
          <p:cNvSpPr txBox="1"/>
          <p:nvPr/>
        </p:nvSpPr>
        <p:spPr>
          <a:xfrm>
            <a:off x="947737" y="2110688"/>
            <a:ext cx="10225136" cy="2923877"/>
          </a:xfrm>
          <a:prstGeom prst="rect">
            <a:avLst/>
          </a:prstGeom>
          <a:noFill/>
        </p:spPr>
        <p:txBody>
          <a:bodyPr wrap="square" rtlCol="0">
            <a:spAutoFit/>
          </a:bodyPr>
          <a:lstStyle/>
          <a:p>
            <a:pPr marL="285750" indent="-285750">
              <a:buFont typeface="Arial" panose="020B0604020202020204" pitchFamily="34" charset="0"/>
              <a:buChar char="•"/>
            </a:pPr>
            <a:r>
              <a:rPr lang="es-MX" sz="2300" dirty="0">
                <a:latin typeface="Calibri" panose="020F0502020204030204" pitchFamily="34" charset="0"/>
                <a:ea typeface="Calibri" panose="020F0502020204030204" pitchFamily="34" charset="0"/>
                <a:cs typeface="Calibri" panose="020F0502020204030204" pitchFamily="34" charset="0"/>
              </a:rPr>
              <a:t>SE ADICIONA ESTA REGLA PARA OTORGAR LA FACILIDAD A LOS PATRONES DE SOLICITAR AL SAT LA INFORMACIÓN RELACIONADA CON LA INSCRIPCÍÓN EN EL RFC DE SUS TRABAJADORES.</a:t>
            </a:r>
          </a:p>
          <a:p>
            <a:pPr marL="285750" indent="-285750">
              <a:buFont typeface="Arial" panose="020B0604020202020204" pitchFamily="34" charset="0"/>
              <a:buChar char="•"/>
            </a:pPr>
            <a:r>
              <a:rPr lang="es-MX" sz="2300" dirty="0">
                <a:latin typeface="Calibri" panose="020F0502020204030204" pitchFamily="34" charset="0"/>
                <a:ea typeface="Calibri" panose="020F0502020204030204" pitchFamily="34" charset="0"/>
                <a:cs typeface="Calibri" panose="020F0502020204030204" pitchFamily="34" charset="0"/>
              </a:rPr>
              <a:t>LO ANTERIOR PROCEDERÁ CUANDO SE HAYAN EFECTUADO PAGOS POR SUELDOS Y SALARIOS DURANTE LOS ÚLTIMOS DOCE MESES. </a:t>
            </a:r>
          </a:p>
          <a:p>
            <a:pPr marL="285750" indent="-285750">
              <a:buFont typeface="Arial" panose="020B0604020202020204" pitchFamily="34" charset="0"/>
              <a:buChar char="•"/>
            </a:pPr>
            <a:r>
              <a:rPr lang="es-MX" sz="2300" dirty="0">
                <a:latin typeface="Calibri" panose="020F0502020204030204" pitchFamily="34" charset="0"/>
                <a:ea typeface="Calibri" panose="020F0502020204030204" pitchFamily="34" charset="0"/>
                <a:cs typeface="Calibri" panose="020F0502020204030204" pitchFamily="34" charset="0"/>
              </a:rPr>
              <a:t>ESTA INFORMACIÓN SE PROPORCIONARÁ POR ÚNICA OCASIÓN CUMPLIENDO LO SEÑALADO EN LA FICHA DE TRÁMITE 320/CFF “SOLICITUD DE DATOS EN EL RFC DE ASALARIADOS”.</a:t>
            </a:r>
          </a:p>
        </p:txBody>
      </p:sp>
      <p:pic>
        <p:nvPicPr>
          <p:cNvPr id="11266" name="Picture 2" descr="CFDI Nómina La Información Que Necesitas Para Su Aplicación">
            <a:extLst>
              <a:ext uri="{FF2B5EF4-FFF2-40B4-BE49-F238E27FC236}">
                <a16:creationId xmlns:a16="http://schemas.microsoft.com/office/drawing/2014/main" id="{8C249E18-F0B5-B678-082E-04B6D63BC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742" y="4780982"/>
            <a:ext cx="2170620" cy="131895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8814EA9B-2F54-961F-D14D-F85B344C6B8F}"/>
              </a:ext>
            </a:extLst>
          </p:cNvPr>
          <p:cNvSpPr txBox="1">
            <a:spLocks/>
          </p:cNvSpPr>
          <p:nvPr/>
        </p:nvSpPr>
        <p:spPr>
          <a:xfrm>
            <a:off x="947737" y="891994"/>
            <a:ext cx="9872663"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a:latin typeface="Calibri" panose="020F0502020204030204" pitchFamily="34" charset="0"/>
                <a:ea typeface="Calibri" panose="020F0502020204030204" pitchFamily="34" charset="0"/>
                <a:cs typeface="Calibri" panose="020F0502020204030204" pitchFamily="34" charset="0"/>
              </a:rPr>
              <a:t>R 2.7.1.48 	SOLICITUD DE DATOS EN EL RFC PARA EL TIMBRADO DEL CFDI CON COMPLEMENTO DE NÓMINA</a:t>
            </a:r>
            <a:br>
              <a:rPr lang="es-MX" sz="2700">
                <a:latin typeface="Calibri" panose="020F0502020204030204" pitchFamily="34" charset="0"/>
                <a:ea typeface="Calibri" panose="020F0502020204030204" pitchFamily="34" charset="0"/>
                <a:cs typeface="Calibri" panose="020F0502020204030204" pitchFamily="34" charset="0"/>
              </a:rPr>
            </a:br>
            <a:endParaRPr lang="es-MX" sz="2700" dirty="0">
              <a:latin typeface="Calibri" panose="020F0502020204030204" pitchFamily="34" charset="0"/>
              <a:ea typeface="Calibri" panose="020F0502020204030204" pitchFamily="34" charset="0"/>
              <a:cs typeface="Calibri" panose="020F0502020204030204" pitchFamily="34" charset="0"/>
            </a:endParaRPr>
          </a:p>
        </p:txBody>
      </p:sp>
      <p:sp>
        <p:nvSpPr>
          <p:cNvPr id="2" name="Marcador de número de diapositiva 5">
            <a:extLst>
              <a:ext uri="{FF2B5EF4-FFF2-40B4-BE49-F238E27FC236}">
                <a16:creationId xmlns:a16="http://schemas.microsoft.com/office/drawing/2014/main" id="{4FBD4CE3-B351-0062-1A45-D75B235B1384}"/>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89</a:t>
            </a:fld>
            <a:endParaRPr lang="es-MX">
              <a:solidFill>
                <a:schemeClr val="tx1"/>
              </a:solidFill>
            </a:endParaRPr>
          </a:p>
        </p:txBody>
      </p:sp>
    </p:spTree>
    <p:extLst>
      <p:ext uri="{BB962C8B-B14F-4D97-AF65-F5344CB8AC3E}">
        <p14:creationId xmlns:p14="http://schemas.microsoft.com/office/powerpoint/2010/main" val="402663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12">
            <a:extLst>
              <a:ext uri="{FF2B5EF4-FFF2-40B4-BE49-F238E27FC236}">
                <a16:creationId xmlns:a16="http://schemas.microsoft.com/office/drawing/2014/main" id="{9632A6BF-EF75-495C-A7FB-68000221A122}"/>
              </a:ext>
            </a:extLst>
          </p:cNvPr>
          <p:cNvGraphicFramePr>
            <a:graphicFrameLocks noGrp="1"/>
          </p:cNvGraphicFramePr>
          <p:nvPr>
            <p:ph idx="4294967295"/>
          </p:nvPr>
        </p:nvGraphicFramePr>
        <p:xfrm>
          <a:off x="3953022" y="1754627"/>
          <a:ext cx="2781776" cy="2606040"/>
        </p:xfrm>
        <a:graphic>
          <a:graphicData uri="http://schemas.openxmlformats.org/drawingml/2006/table">
            <a:tbl>
              <a:tblPr firstRow="1" bandRow="1">
                <a:tableStyleId>{8799B23B-EC83-4686-B30A-512413B5E67A}</a:tableStyleId>
              </a:tblPr>
              <a:tblGrid>
                <a:gridCol w="1390888">
                  <a:extLst>
                    <a:ext uri="{9D8B030D-6E8A-4147-A177-3AD203B41FA5}">
                      <a16:colId xmlns:a16="http://schemas.microsoft.com/office/drawing/2014/main" val="2017819431"/>
                    </a:ext>
                  </a:extLst>
                </a:gridCol>
                <a:gridCol w="1390888">
                  <a:extLst>
                    <a:ext uri="{9D8B030D-6E8A-4147-A177-3AD203B41FA5}">
                      <a16:colId xmlns:a16="http://schemas.microsoft.com/office/drawing/2014/main" val="448233818"/>
                    </a:ext>
                  </a:extLst>
                </a:gridCol>
              </a:tblGrid>
              <a:tr h="340434">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2023</a:t>
                      </a:r>
                    </a:p>
                  </a:txBody>
                  <a:tcPr marL="68580" marR="68580" marT="34290" marB="34290" anchor="ctr"/>
                </a:tc>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.15%</a:t>
                      </a:r>
                    </a:p>
                  </a:txBody>
                  <a:tcPr marL="68580" marR="68580" marT="34290" marB="34290" anchor="ctr"/>
                </a:tc>
                <a:extLst>
                  <a:ext uri="{0D108BD9-81ED-4DB2-BD59-A6C34878D82A}">
                    <a16:rowId xmlns:a16="http://schemas.microsoft.com/office/drawing/2014/main" val="347331365"/>
                  </a:ext>
                </a:extLst>
              </a:tr>
              <a:tr h="340434">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2022</a:t>
                      </a:r>
                    </a:p>
                  </a:txBody>
                  <a:tcPr marL="68580" marR="68580" marT="34290" marB="34290" anchor="ctr"/>
                </a:tc>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.08%</a:t>
                      </a:r>
                    </a:p>
                  </a:txBody>
                  <a:tcPr marL="68580" marR="68580" marT="34290" marB="34290" anchor="ctr"/>
                </a:tc>
                <a:extLst>
                  <a:ext uri="{0D108BD9-81ED-4DB2-BD59-A6C34878D82A}">
                    <a16:rowId xmlns:a16="http://schemas.microsoft.com/office/drawing/2014/main" val="2983256106"/>
                  </a:ext>
                </a:extLst>
              </a:tr>
              <a:tr h="354330">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2021</a:t>
                      </a:r>
                    </a:p>
                  </a:txBody>
                  <a:tcPr marL="68580" marR="68580" marT="34290" marB="34290" anchor="ctr"/>
                </a:tc>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.97%</a:t>
                      </a:r>
                    </a:p>
                  </a:txBody>
                  <a:tcPr marL="68580" marR="68580" marT="34290" marB="34290" anchor="ctr"/>
                </a:tc>
                <a:extLst>
                  <a:ext uri="{0D108BD9-81ED-4DB2-BD59-A6C34878D82A}">
                    <a16:rowId xmlns:a16="http://schemas.microsoft.com/office/drawing/2014/main" val="1822326719"/>
                  </a:ext>
                </a:extLst>
              </a:tr>
              <a:tr h="354330">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2020</a:t>
                      </a:r>
                    </a:p>
                  </a:txBody>
                  <a:tcPr marL="68580" marR="68580" marT="34290" marB="34290" anchor="ctr"/>
                </a:tc>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1.45%</a:t>
                      </a:r>
                    </a:p>
                  </a:txBody>
                  <a:tcPr marL="68580" marR="68580" marT="34290" marB="34290" anchor="ctr"/>
                </a:tc>
                <a:extLst>
                  <a:ext uri="{0D108BD9-81ED-4DB2-BD59-A6C34878D82A}">
                    <a16:rowId xmlns:a16="http://schemas.microsoft.com/office/drawing/2014/main" val="115109996"/>
                  </a:ext>
                </a:extLst>
              </a:tr>
              <a:tr h="354330">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2019</a:t>
                      </a:r>
                    </a:p>
                  </a:txBody>
                  <a:tcPr marL="68580" marR="68580" marT="34290" marB="34290" anchor="ctr"/>
                </a:tc>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1.04%</a:t>
                      </a:r>
                    </a:p>
                  </a:txBody>
                  <a:tcPr marL="68580" marR="68580" marT="34290" marB="34290" anchor="ctr"/>
                </a:tc>
                <a:extLst>
                  <a:ext uri="{0D108BD9-81ED-4DB2-BD59-A6C34878D82A}">
                    <a16:rowId xmlns:a16="http://schemas.microsoft.com/office/drawing/2014/main" val="398966878"/>
                  </a:ext>
                </a:extLst>
              </a:tr>
              <a:tr h="354330">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2018</a:t>
                      </a:r>
                    </a:p>
                  </a:txBody>
                  <a:tcPr marL="68580" marR="68580" marT="34290" marB="34290" anchor="ctr"/>
                </a:tc>
                <a:tc>
                  <a:txBody>
                    <a:bodyPr/>
                    <a:lstStyle/>
                    <a:p>
                      <a:pPr algn="ctr"/>
                      <a:r>
                        <a:rPr lang="es-MX" sz="2400" b="1" dirty="0">
                          <a:solidFill>
                            <a:schemeClr val="tx1">
                              <a:lumMod val="65000"/>
                              <a:lumOff val="35000"/>
                            </a:schemeClr>
                          </a:solidFill>
                          <a:latin typeface="Calibri" panose="020F0502020204030204" pitchFamily="34" charset="0"/>
                          <a:cs typeface="Calibri" panose="020F0502020204030204" pitchFamily="34" charset="0"/>
                        </a:rPr>
                        <a:t>.46%</a:t>
                      </a:r>
                    </a:p>
                  </a:txBody>
                  <a:tcPr marL="68580" marR="68580" marT="34290" marB="34290" anchor="ctr"/>
                </a:tc>
                <a:extLst>
                  <a:ext uri="{0D108BD9-81ED-4DB2-BD59-A6C34878D82A}">
                    <a16:rowId xmlns:a16="http://schemas.microsoft.com/office/drawing/2014/main" val="3076679580"/>
                  </a:ext>
                </a:extLst>
              </a:tr>
            </a:tbl>
          </a:graphicData>
        </a:graphic>
      </p:graphicFrame>
      <p:sp>
        <p:nvSpPr>
          <p:cNvPr id="14" name="CuadroTexto 13">
            <a:extLst>
              <a:ext uri="{FF2B5EF4-FFF2-40B4-BE49-F238E27FC236}">
                <a16:creationId xmlns:a16="http://schemas.microsoft.com/office/drawing/2014/main" id="{C055698D-AFE8-4C9D-A552-A7E362C801F3}"/>
              </a:ext>
            </a:extLst>
          </p:cNvPr>
          <p:cNvSpPr txBox="1"/>
          <p:nvPr/>
        </p:nvSpPr>
        <p:spPr>
          <a:xfrm>
            <a:off x="3239690" y="4792614"/>
            <a:ext cx="4573758" cy="380873"/>
          </a:xfrm>
          <a:prstGeom prst="rect">
            <a:avLst/>
          </a:prstGeom>
          <a:noFill/>
        </p:spPr>
        <p:txBody>
          <a:bodyPr wrap="square">
            <a:spAutoFit/>
          </a:bodyPr>
          <a:lstStyle/>
          <a:p>
            <a:pPr algn="ctr"/>
            <a:r>
              <a:rPr lang="es-MX" sz="1875" b="1" dirty="0">
                <a:latin typeface="Calibri" panose="020F0502020204030204" pitchFamily="34" charset="0"/>
                <a:cs typeface="Calibri" panose="020F0502020204030204" pitchFamily="34" charset="0"/>
              </a:rPr>
              <a:t>ARTS. 54 y 135 LISR</a:t>
            </a:r>
          </a:p>
        </p:txBody>
      </p:sp>
      <p:sp>
        <p:nvSpPr>
          <p:cNvPr id="7" name="Título 2">
            <a:extLst>
              <a:ext uri="{FF2B5EF4-FFF2-40B4-BE49-F238E27FC236}">
                <a16:creationId xmlns:a16="http://schemas.microsoft.com/office/drawing/2014/main" id="{368E8D8E-A0CA-4B92-84BF-653A4CA57E55}"/>
              </a:ext>
            </a:extLst>
          </p:cNvPr>
          <p:cNvSpPr txBox="1">
            <a:spLocks/>
          </p:cNvSpPr>
          <p:nvPr/>
        </p:nvSpPr>
        <p:spPr>
          <a:xfrm>
            <a:off x="3239690" y="978475"/>
            <a:ext cx="5712619" cy="9215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250" b="1" dirty="0">
                <a:latin typeface="Century Gothic" panose="020B0502020202020204" pitchFamily="34" charset="0"/>
              </a:rPr>
              <a:t>ART.21 TASA DE RETENCIÓN</a:t>
            </a:r>
          </a:p>
        </p:txBody>
      </p:sp>
      <p:sp>
        <p:nvSpPr>
          <p:cNvPr id="2" name="Marcador de número de diapositiva 5">
            <a:extLst>
              <a:ext uri="{FF2B5EF4-FFF2-40B4-BE49-F238E27FC236}">
                <a16:creationId xmlns:a16="http://schemas.microsoft.com/office/drawing/2014/main" id="{F3C5A6CC-89A9-DB9B-99C0-0DD61557EC80}"/>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a:t>
            </a:fld>
            <a:endParaRPr lang="es-MX">
              <a:solidFill>
                <a:schemeClr val="tx1"/>
              </a:solidFill>
            </a:endParaRPr>
          </a:p>
        </p:txBody>
      </p:sp>
    </p:spTree>
    <p:extLst>
      <p:ext uri="{BB962C8B-B14F-4D97-AF65-F5344CB8AC3E}">
        <p14:creationId xmlns:p14="http://schemas.microsoft.com/office/powerpoint/2010/main" val="29555494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814EA9B-2F54-961F-D14D-F85B344C6B8F}"/>
              </a:ext>
            </a:extLst>
          </p:cNvPr>
          <p:cNvSpPr txBox="1">
            <a:spLocks/>
          </p:cNvSpPr>
          <p:nvPr/>
        </p:nvSpPr>
        <p:spPr>
          <a:xfrm flipH="1">
            <a:off x="435939" y="1784227"/>
            <a:ext cx="2072643"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1500" dirty="0">
                <a:latin typeface="Calibri" panose="020F0502020204030204" pitchFamily="34" charset="0"/>
                <a:ea typeface="Calibri" panose="020F0502020204030204" pitchFamily="34" charset="0"/>
                <a:cs typeface="Calibri" panose="020F0502020204030204" pitchFamily="34" charset="0"/>
              </a:rPr>
              <a:t>R 2.7.1.48</a:t>
            </a:r>
          </a:p>
          <a:p>
            <a:r>
              <a:rPr lang="es-MX" sz="1500" dirty="0">
                <a:latin typeface="Calibri" panose="020F0502020204030204" pitchFamily="34" charset="0"/>
                <a:ea typeface="Calibri" panose="020F0502020204030204" pitchFamily="34" charset="0"/>
                <a:cs typeface="Calibri" panose="020F0502020204030204" pitchFamily="34" charset="0"/>
              </a:rPr>
              <a:t>SOLICITUD DE DATOS EN EL RFC PARA EL TIMBRADO DEL CFDI CON COMPLEMENTO DE NÓMINA</a:t>
            </a:r>
            <a:br>
              <a:rPr lang="es-MX" sz="1500" dirty="0">
                <a:latin typeface="Calibri" panose="020F0502020204030204" pitchFamily="34" charset="0"/>
                <a:ea typeface="Calibri" panose="020F0502020204030204" pitchFamily="34" charset="0"/>
                <a:cs typeface="Calibri" panose="020F0502020204030204" pitchFamily="34" charset="0"/>
              </a:rPr>
            </a:br>
            <a:endParaRPr lang="es-MX" sz="1500" dirty="0">
              <a:latin typeface="Calibri" panose="020F0502020204030204" pitchFamily="34" charset="0"/>
              <a:ea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FDF2B172-9ECE-03C4-9FE1-F840B3C625D0}"/>
              </a:ext>
            </a:extLst>
          </p:cNvPr>
          <p:cNvPicPr>
            <a:picLocks noChangeAspect="1"/>
          </p:cNvPicPr>
          <p:nvPr/>
        </p:nvPicPr>
        <p:blipFill>
          <a:blip r:embed="rId2"/>
          <a:stretch>
            <a:fillRect/>
          </a:stretch>
        </p:blipFill>
        <p:spPr>
          <a:xfrm>
            <a:off x="2635191" y="342900"/>
            <a:ext cx="9345793" cy="6172200"/>
          </a:xfrm>
          <a:prstGeom prst="rect">
            <a:avLst/>
          </a:prstGeom>
        </p:spPr>
      </p:pic>
      <p:sp>
        <p:nvSpPr>
          <p:cNvPr id="2" name="Marcador de número de diapositiva 5">
            <a:extLst>
              <a:ext uri="{FF2B5EF4-FFF2-40B4-BE49-F238E27FC236}">
                <a16:creationId xmlns:a16="http://schemas.microsoft.com/office/drawing/2014/main" id="{249F2380-BB54-1AD1-DB94-86E2803696C0}"/>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90</a:t>
            </a:fld>
            <a:endParaRPr lang="es-MX">
              <a:solidFill>
                <a:schemeClr val="tx1"/>
              </a:solidFill>
            </a:endParaRPr>
          </a:p>
        </p:txBody>
      </p:sp>
    </p:spTree>
    <p:extLst>
      <p:ext uri="{BB962C8B-B14F-4D97-AF65-F5344CB8AC3E}">
        <p14:creationId xmlns:p14="http://schemas.microsoft.com/office/powerpoint/2010/main" val="6577879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128E890-A77C-436F-B1BF-FC32CD2295A6}"/>
              </a:ext>
            </a:extLst>
          </p:cNvPr>
          <p:cNvSpPr txBox="1"/>
          <p:nvPr/>
        </p:nvSpPr>
        <p:spPr>
          <a:xfrm>
            <a:off x="947737" y="1887672"/>
            <a:ext cx="10225136" cy="3170099"/>
          </a:xfrm>
          <a:prstGeom prst="rect">
            <a:avLst/>
          </a:prstGeom>
          <a:noFill/>
        </p:spPr>
        <p:txBody>
          <a:bodyPr wrap="square" rtlCol="0">
            <a:spAutoFit/>
          </a:bodyPr>
          <a:lstStyle/>
          <a:p>
            <a:pPr marL="285750" indent="-28575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POR DISPOSICIÓN TRANSITORIA, EL 1° DE ENERO DEL PRESENTE AÑO, ENTRARON EN VIGOR LOS PÁRRAFOS 6° AL 18°  DEL ART. DE REFERENCIA.</a:t>
            </a:r>
          </a:p>
          <a:p>
            <a:pPr marL="285750" indent="-285750">
              <a:buFont typeface="Arial" panose="020B0604020202020204" pitchFamily="34" charset="0"/>
              <a:buChar char="•"/>
            </a:pPr>
            <a:r>
              <a:rPr lang="es-MX" sz="2500" dirty="0">
                <a:latin typeface="Calibri" panose="020F0502020204030204" pitchFamily="34" charset="0"/>
                <a:ea typeface="Calibri" panose="020F0502020204030204" pitchFamily="34" charset="0"/>
                <a:cs typeface="Calibri" panose="020F0502020204030204" pitchFamily="34" charset="0"/>
              </a:rPr>
              <a:t>LOS CONTRIBUYENTES SUJETOS A UNA REVISIÓN DE GABINETE O A UNA VISITA DOMICILIARIA, PODRÁN OPTAR POR CORREGIR SU SITUACIÓN FISCAL A TRAVÉS DE LA APLICACIÓN (COMPENSACIÓN) DE LAS CANTIDADES QUE TENGAN DERECHO A RECIBIR DEL SAT POR CUALQUIER CONCEPTO EN LOS TÉRMINOS DEL ART. 22 DEL CFF… </a:t>
            </a:r>
            <a:r>
              <a:rPr lang="es-MX" sz="2500" u="sng" dirty="0">
                <a:latin typeface="Calibri" panose="020F0502020204030204" pitchFamily="34" charset="0"/>
                <a:ea typeface="Calibri" panose="020F0502020204030204" pitchFamily="34" charset="0"/>
                <a:cs typeface="Calibri" panose="020F0502020204030204" pitchFamily="34" charset="0"/>
              </a:rPr>
              <a:t>CONTRA LAS CONTRIBUCIONES OMITIDAS Y SUS ACCESORIOS.</a:t>
            </a:r>
            <a:endParaRPr lang="es-MX" sz="2500" dirty="0">
              <a:latin typeface="Calibri" panose="020F0502020204030204" pitchFamily="34" charset="0"/>
              <a:ea typeface="Calibri" panose="020F0502020204030204" pitchFamily="34" charset="0"/>
              <a:cs typeface="Calibri" panose="020F0502020204030204" pitchFamily="34" charset="0"/>
            </a:endParaRPr>
          </a:p>
        </p:txBody>
      </p:sp>
      <p:sp>
        <p:nvSpPr>
          <p:cNvPr id="5" name="Título 1">
            <a:extLst>
              <a:ext uri="{FF2B5EF4-FFF2-40B4-BE49-F238E27FC236}">
                <a16:creationId xmlns:a16="http://schemas.microsoft.com/office/drawing/2014/main" id="{8814EA9B-2F54-961F-D14D-F85B344C6B8F}"/>
              </a:ext>
            </a:extLst>
          </p:cNvPr>
          <p:cNvSpPr txBox="1">
            <a:spLocks/>
          </p:cNvSpPr>
          <p:nvPr/>
        </p:nvSpPr>
        <p:spPr>
          <a:xfrm>
            <a:off x="947737" y="1074872"/>
            <a:ext cx="9872663"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225" indent="-1800225"/>
            <a:r>
              <a:rPr lang="es-MX" sz="2700" dirty="0">
                <a:latin typeface="Calibri" panose="020F0502020204030204" pitchFamily="34" charset="0"/>
                <a:ea typeface="Calibri" panose="020F0502020204030204" pitchFamily="34" charset="0"/>
                <a:cs typeface="Calibri" panose="020F0502020204030204" pitchFamily="34" charset="0"/>
              </a:rPr>
              <a:t>ART. 23 CFF ¿REGRESA LA COMPENSACIÓN UNIVERSAL?</a:t>
            </a:r>
          </a:p>
        </p:txBody>
      </p:sp>
      <p:pic>
        <p:nvPicPr>
          <p:cNvPr id="14338" name="Picture 2" descr="Aprende a usar la revisión literaria en artículos para la internet">
            <a:extLst>
              <a:ext uri="{FF2B5EF4-FFF2-40B4-BE49-F238E27FC236}">
                <a16:creationId xmlns:a16="http://schemas.microsoft.com/office/drawing/2014/main" id="{C8C574E2-55CF-F646-E9CD-7D6027242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145" y="5057771"/>
            <a:ext cx="1964055" cy="1032713"/>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5">
            <a:extLst>
              <a:ext uri="{FF2B5EF4-FFF2-40B4-BE49-F238E27FC236}">
                <a16:creationId xmlns:a16="http://schemas.microsoft.com/office/drawing/2014/main" id="{CCCAA615-BA22-4557-C552-00CB0C38EDCB}"/>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91</a:t>
            </a:fld>
            <a:endParaRPr lang="es-MX">
              <a:solidFill>
                <a:schemeClr val="tx1"/>
              </a:solidFill>
            </a:endParaRPr>
          </a:p>
        </p:txBody>
      </p:sp>
    </p:spTree>
    <p:extLst>
      <p:ext uri="{BB962C8B-B14F-4D97-AF65-F5344CB8AC3E}">
        <p14:creationId xmlns:p14="http://schemas.microsoft.com/office/powerpoint/2010/main" val="30108747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C6B61C-8CFC-42EF-956C-2E37E921DD91}"/>
              </a:ext>
            </a:extLst>
          </p:cNvPr>
          <p:cNvSpPr txBox="1">
            <a:spLocks/>
          </p:cNvSpPr>
          <p:nvPr/>
        </p:nvSpPr>
        <p:spPr>
          <a:xfrm>
            <a:off x="2030649" y="2563196"/>
            <a:ext cx="7681913" cy="1523495"/>
          </a:xfrm>
          <a:prstGeom prst="rect">
            <a:avLst/>
          </a:prstGeom>
        </p:spPr>
        <p:txBody>
          <a:bodyPr vert="horz" wrap="square" lIns="0" tIns="0" rIns="0" bIns="0" rtlCol="0" anchor="t">
            <a:noAutofit/>
          </a:bodyPr>
          <a:lstStyle/>
          <a:p>
            <a:pPr algn="ctr">
              <a:lnSpc>
                <a:spcPct val="90000"/>
              </a:lnSpc>
              <a:defRPr/>
            </a:pPr>
            <a:r>
              <a:rPr lang="es-ES_tradnl" sz="4000" b="1" spc="-150" noProof="1">
                <a:ln w="3175">
                  <a:noFill/>
                </a:ln>
                <a:solidFill>
                  <a:srgbClr val="FF0000"/>
                </a:solidFill>
                <a:effectLst>
                  <a:outerShdw blurRad="50800" dist="38100" dir="2700000" algn="tl">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ANEXOS</a:t>
            </a:r>
          </a:p>
        </p:txBody>
      </p:sp>
      <p:sp>
        <p:nvSpPr>
          <p:cNvPr id="3" name="Marcador de número de diapositiva 5">
            <a:extLst>
              <a:ext uri="{FF2B5EF4-FFF2-40B4-BE49-F238E27FC236}">
                <a16:creationId xmlns:a16="http://schemas.microsoft.com/office/drawing/2014/main" id="{6FFC4D26-F7E7-AAE3-3C16-142A7ED48190}"/>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92</a:t>
            </a:fld>
            <a:endParaRPr lang="es-MX">
              <a:solidFill>
                <a:schemeClr val="tx1"/>
              </a:solidFill>
            </a:endParaRPr>
          </a:p>
        </p:txBody>
      </p:sp>
    </p:spTree>
    <p:extLst>
      <p:ext uri="{BB962C8B-B14F-4D97-AF65-F5344CB8AC3E}">
        <p14:creationId xmlns:p14="http://schemas.microsoft.com/office/powerpoint/2010/main" val="10978034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8">
            <a:extLst>
              <a:ext uri="{FF2B5EF4-FFF2-40B4-BE49-F238E27FC236}">
                <a16:creationId xmlns:a16="http://schemas.microsoft.com/office/drawing/2014/main" id="{A36F7EC7-29D4-6246-76F2-4255045FB703}"/>
              </a:ext>
            </a:extLst>
          </p:cNvPr>
          <p:cNvGraphicFramePr>
            <a:graphicFrameLocks noGrp="1"/>
          </p:cNvGraphicFramePr>
          <p:nvPr>
            <p:extLst>
              <p:ext uri="{D42A27DB-BD31-4B8C-83A1-F6EECF244321}">
                <p14:modId xmlns:p14="http://schemas.microsoft.com/office/powerpoint/2010/main" val="4263829309"/>
              </p:ext>
            </p:extLst>
          </p:nvPr>
        </p:nvGraphicFramePr>
        <p:xfrm>
          <a:off x="2032000" y="2120706"/>
          <a:ext cx="8127999" cy="32918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690788641"/>
                    </a:ext>
                  </a:extLst>
                </a:gridCol>
                <a:gridCol w="2709333">
                  <a:extLst>
                    <a:ext uri="{9D8B030D-6E8A-4147-A177-3AD203B41FA5}">
                      <a16:colId xmlns:a16="http://schemas.microsoft.com/office/drawing/2014/main" val="3304026920"/>
                    </a:ext>
                  </a:extLst>
                </a:gridCol>
                <a:gridCol w="2709333">
                  <a:extLst>
                    <a:ext uri="{9D8B030D-6E8A-4147-A177-3AD203B41FA5}">
                      <a16:colId xmlns:a16="http://schemas.microsoft.com/office/drawing/2014/main" val="258940017"/>
                    </a:ext>
                  </a:extLst>
                </a:gridCol>
              </a:tblGrid>
              <a:tr h="370840">
                <a:tc>
                  <a:txBody>
                    <a:bodyPr/>
                    <a:lstStyle/>
                    <a:p>
                      <a:pPr algn="r"/>
                      <a:endParaRPr lang="es-MX" sz="30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r"/>
                      <a:r>
                        <a:rPr lang="es-MX" sz="3000" b="1" dirty="0">
                          <a:solidFill>
                            <a:srgbClr val="002060"/>
                          </a:solidFill>
                          <a:latin typeface="Calibri" panose="020F0502020204030204" pitchFamily="34" charset="0"/>
                          <a:ea typeface="Calibri" panose="020F0502020204030204" pitchFamily="34" charset="0"/>
                          <a:cs typeface="Calibri" panose="020F0502020204030204" pitchFamily="34" charset="0"/>
                        </a:rPr>
                        <a:t>2023</a:t>
                      </a:r>
                    </a:p>
                  </a:txBody>
                  <a:tcPr/>
                </a:tc>
                <a:tc>
                  <a:txBody>
                    <a:bodyPr/>
                    <a:lstStyle/>
                    <a:p>
                      <a:pPr algn="r"/>
                      <a:r>
                        <a:rPr lang="es-MX" sz="3000" b="1" dirty="0">
                          <a:solidFill>
                            <a:srgbClr val="002060"/>
                          </a:solidFill>
                          <a:latin typeface="Calibri" panose="020F0502020204030204" pitchFamily="34" charset="0"/>
                          <a:ea typeface="Calibri" panose="020F0502020204030204" pitchFamily="34" charset="0"/>
                          <a:cs typeface="Calibri" panose="020F0502020204030204" pitchFamily="34" charset="0"/>
                        </a:rPr>
                        <a:t>2022</a:t>
                      </a:r>
                    </a:p>
                  </a:txBody>
                  <a:tcPr/>
                </a:tc>
                <a:extLst>
                  <a:ext uri="{0D108BD9-81ED-4DB2-BD59-A6C34878D82A}">
                    <a16:rowId xmlns:a16="http://schemas.microsoft.com/office/drawing/2014/main" val="1151264434"/>
                  </a:ext>
                </a:extLst>
              </a:tr>
              <a:tr h="370840">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$5,000</a:t>
                      </a:r>
                    </a:p>
                  </a:txBody>
                  <a:tcPr/>
                </a:tc>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$286</a:t>
                      </a:r>
                    </a:p>
                  </a:txBody>
                  <a:tcPr/>
                </a:tc>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$291</a:t>
                      </a:r>
                    </a:p>
                  </a:txBody>
                  <a:tcPr/>
                </a:tc>
                <a:extLst>
                  <a:ext uri="{0D108BD9-81ED-4DB2-BD59-A6C34878D82A}">
                    <a16:rowId xmlns:a16="http://schemas.microsoft.com/office/drawing/2014/main" val="3294470935"/>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MX" sz="3000" dirty="0">
                          <a:latin typeface="Calibri" panose="020F0502020204030204" pitchFamily="34" charset="0"/>
                          <a:ea typeface="Calibri" panose="020F0502020204030204" pitchFamily="34" charset="0"/>
                          <a:cs typeface="Calibri" panose="020F0502020204030204" pitchFamily="34" charset="0"/>
                        </a:rPr>
                        <a:t>$10,000</a:t>
                      </a:r>
                    </a:p>
                  </a:txBody>
                  <a:tcPr/>
                </a:tc>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$771</a:t>
                      </a:r>
                    </a:p>
                  </a:txBody>
                  <a:tcPr/>
                </a:tc>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$834</a:t>
                      </a:r>
                    </a:p>
                  </a:txBody>
                  <a:tcPr/>
                </a:tc>
                <a:extLst>
                  <a:ext uri="{0D108BD9-81ED-4DB2-BD59-A6C34878D82A}">
                    <a16:rowId xmlns:a16="http://schemas.microsoft.com/office/drawing/2014/main" val="3456918908"/>
                  </a:ext>
                </a:extLst>
              </a:tr>
              <a:tr h="370840">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$20,000</a:t>
                      </a:r>
                    </a:p>
                  </a:txBody>
                  <a:tcPr/>
                </a:tc>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$2,604</a:t>
                      </a:r>
                    </a:p>
                  </a:txBody>
                  <a:tcPr/>
                </a:tc>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$2,831</a:t>
                      </a:r>
                    </a:p>
                  </a:txBody>
                  <a:tcPr/>
                </a:tc>
                <a:extLst>
                  <a:ext uri="{0D108BD9-81ED-4DB2-BD59-A6C34878D82A}">
                    <a16:rowId xmlns:a16="http://schemas.microsoft.com/office/drawing/2014/main" val="1020393985"/>
                  </a:ext>
                </a:extLst>
              </a:tr>
              <a:tr h="370840">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$50,000</a:t>
                      </a:r>
                    </a:p>
                  </a:txBody>
                  <a:tcPr/>
                </a:tc>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$9,467</a:t>
                      </a:r>
                    </a:p>
                  </a:txBody>
                  <a:tcPr/>
                </a:tc>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$10,219</a:t>
                      </a:r>
                    </a:p>
                  </a:txBody>
                  <a:tcPr/>
                </a:tc>
                <a:extLst>
                  <a:ext uri="{0D108BD9-81ED-4DB2-BD59-A6C34878D82A}">
                    <a16:rowId xmlns:a16="http://schemas.microsoft.com/office/drawing/2014/main" val="2073470218"/>
                  </a:ext>
                </a:extLst>
              </a:tr>
              <a:tr h="370840">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$120,000</a:t>
                      </a:r>
                    </a:p>
                  </a:txBody>
                  <a:tcPr/>
                </a:tc>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$30,987</a:t>
                      </a:r>
                    </a:p>
                  </a:txBody>
                  <a:tcPr/>
                </a:tc>
                <a:tc>
                  <a:txBody>
                    <a:bodyPr/>
                    <a:lstStyle/>
                    <a:p>
                      <a:pPr algn="r"/>
                      <a:r>
                        <a:rPr lang="es-MX" sz="3000" dirty="0">
                          <a:latin typeface="Calibri" panose="020F0502020204030204" pitchFamily="34" charset="0"/>
                          <a:ea typeface="Calibri" panose="020F0502020204030204" pitchFamily="34" charset="0"/>
                          <a:cs typeface="Calibri" panose="020F0502020204030204" pitchFamily="34" charset="0"/>
                        </a:rPr>
                        <a:t>$32;229</a:t>
                      </a:r>
                    </a:p>
                  </a:txBody>
                  <a:tcPr/>
                </a:tc>
                <a:extLst>
                  <a:ext uri="{0D108BD9-81ED-4DB2-BD59-A6C34878D82A}">
                    <a16:rowId xmlns:a16="http://schemas.microsoft.com/office/drawing/2014/main" val="1063735051"/>
                  </a:ext>
                </a:extLst>
              </a:tr>
            </a:tbl>
          </a:graphicData>
        </a:graphic>
      </p:graphicFrame>
      <p:sp>
        <p:nvSpPr>
          <p:cNvPr id="2" name="Título 6">
            <a:extLst>
              <a:ext uri="{FF2B5EF4-FFF2-40B4-BE49-F238E27FC236}">
                <a16:creationId xmlns:a16="http://schemas.microsoft.com/office/drawing/2014/main" id="{6552424D-ACEB-402C-F666-4161C8A678ED}"/>
              </a:ext>
            </a:extLst>
          </p:cNvPr>
          <p:cNvSpPr txBox="1">
            <a:spLocks/>
          </p:cNvSpPr>
          <p:nvPr/>
        </p:nvSpPr>
        <p:spPr>
          <a:xfrm>
            <a:off x="984738" y="903127"/>
            <a:ext cx="7658100" cy="8128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3000">
                <a:latin typeface="Calibri" panose="020F0502020204030204" pitchFamily="34" charset="0"/>
                <a:ea typeface="Calibri" panose="020F0502020204030204" pitchFamily="34" charset="0"/>
                <a:cs typeface="Calibri" panose="020F0502020204030204" pitchFamily="34" charset="0"/>
              </a:rPr>
              <a:t>COMPARATIVO ISR (ANEXO 8 TARIFAS 2023)</a:t>
            </a:r>
            <a:endParaRPr lang="es-MX" sz="3000" dirty="0">
              <a:latin typeface="Calibri" panose="020F0502020204030204" pitchFamily="34" charset="0"/>
              <a:ea typeface="Calibri" panose="020F0502020204030204" pitchFamily="34" charset="0"/>
              <a:cs typeface="Calibri" panose="020F0502020204030204" pitchFamily="34" charset="0"/>
            </a:endParaRPr>
          </a:p>
        </p:txBody>
      </p:sp>
      <p:sp>
        <p:nvSpPr>
          <p:cNvPr id="5" name="Marcador de número de diapositiva 5">
            <a:extLst>
              <a:ext uri="{FF2B5EF4-FFF2-40B4-BE49-F238E27FC236}">
                <a16:creationId xmlns:a16="http://schemas.microsoft.com/office/drawing/2014/main" id="{4C7AC6A5-D885-9BB2-2C9E-3755C2C9552D}"/>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93</a:t>
            </a:fld>
            <a:endParaRPr lang="es-MX">
              <a:solidFill>
                <a:schemeClr val="tx1"/>
              </a:solidFill>
            </a:endParaRPr>
          </a:p>
        </p:txBody>
      </p:sp>
    </p:spTree>
    <p:extLst>
      <p:ext uri="{BB962C8B-B14F-4D97-AF65-F5344CB8AC3E}">
        <p14:creationId xmlns:p14="http://schemas.microsoft.com/office/powerpoint/2010/main" val="25545664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AC8BDFD-4695-ED04-ADD6-0767693AC624}"/>
              </a:ext>
            </a:extLst>
          </p:cNvPr>
          <p:cNvPicPr>
            <a:picLocks noChangeAspect="1"/>
          </p:cNvPicPr>
          <p:nvPr/>
        </p:nvPicPr>
        <p:blipFill>
          <a:blip r:embed="rId2"/>
          <a:stretch>
            <a:fillRect/>
          </a:stretch>
        </p:blipFill>
        <p:spPr>
          <a:xfrm>
            <a:off x="838200" y="816407"/>
            <a:ext cx="9044516" cy="5722505"/>
          </a:xfrm>
          <a:prstGeom prst="rect">
            <a:avLst/>
          </a:prstGeom>
        </p:spPr>
      </p:pic>
      <p:sp>
        <p:nvSpPr>
          <p:cNvPr id="2" name="Título 1">
            <a:extLst>
              <a:ext uri="{FF2B5EF4-FFF2-40B4-BE49-F238E27FC236}">
                <a16:creationId xmlns:a16="http://schemas.microsoft.com/office/drawing/2014/main" id="{28A09E86-0E48-7D7A-36DD-72CF7B776045}"/>
              </a:ext>
            </a:extLst>
          </p:cNvPr>
          <p:cNvSpPr txBox="1">
            <a:spLocks/>
          </p:cNvSpPr>
          <p:nvPr/>
        </p:nvSpPr>
        <p:spPr>
          <a:xfrm>
            <a:off x="973137" y="226650"/>
            <a:ext cx="10380663" cy="81438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sz="3000" dirty="0">
                <a:latin typeface="Calibri" panose="020F0502020204030204" pitchFamily="34" charset="0"/>
                <a:ea typeface="Calibri" panose="020F0502020204030204" pitchFamily="34" charset="0"/>
                <a:cs typeface="Calibri" panose="020F0502020204030204" pitchFamily="34" charset="0"/>
              </a:rPr>
              <a:t>ESTADO DE SITUACIÓN FINANCIERA (NIF B-6)</a:t>
            </a:r>
          </a:p>
        </p:txBody>
      </p:sp>
      <p:sp>
        <p:nvSpPr>
          <p:cNvPr id="3" name="Marcador de número de diapositiva 5">
            <a:extLst>
              <a:ext uri="{FF2B5EF4-FFF2-40B4-BE49-F238E27FC236}">
                <a16:creationId xmlns:a16="http://schemas.microsoft.com/office/drawing/2014/main" id="{D58965B7-C5FC-9EBC-6C5E-EA37F5BCC085}"/>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94</a:t>
            </a:fld>
            <a:endParaRPr lang="es-MX">
              <a:solidFill>
                <a:schemeClr val="tx1"/>
              </a:solidFill>
            </a:endParaRPr>
          </a:p>
        </p:txBody>
      </p:sp>
    </p:spTree>
    <p:extLst>
      <p:ext uri="{BB962C8B-B14F-4D97-AF65-F5344CB8AC3E}">
        <p14:creationId xmlns:p14="http://schemas.microsoft.com/office/powerpoint/2010/main" val="28943223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tado de situación financiera balance general SAT">
            <a:extLst>
              <a:ext uri="{FF2B5EF4-FFF2-40B4-BE49-F238E27FC236}">
                <a16:creationId xmlns:a16="http://schemas.microsoft.com/office/drawing/2014/main" id="{464AD5DA-8BE0-526D-4167-18B62B3C5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199" y="9913"/>
            <a:ext cx="7097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D18D1EBB-377F-F0A7-AF60-DAAA49353388}"/>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95</a:t>
            </a:fld>
            <a:endParaRPr lang="es-MX">
              <a:solidFill>
                <a:schemeClr val="tx1"/>
              </a:solidFill>
            </a:endParaRPr>
          </a:p>
        </p:txBody>
      </p:sp>
    </p:spTree>
    <p:extLst>
      <p:ext uri="{BB962C8B-B14F-4D97-AF65-F5344CB8AC3E}">
        <p14:creationId xmlns:p14="http://schemas.microsoft.com/office/powerpoint/2010/main" val="5575094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ptura de concpetos estado de situacion financiera">
            <a:extLst>
              <a:ext uri="{FF2B5EF4-FFF2-40B4-BE49-F238E27FC236}">
                <a16:creationId xmlns:a16="http://schemas.microsoft.com/office/drawing/2014/main" id="{8B795761-F74A-48E3-13B0-2833D8CE8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14563"/>
            <a:ext cx="7620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F3D79EE5-D503-8F6B-E5D5-8B2463CB7B20}"/>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96</a:t>
            </a:fld>
            <a:endParaRPr lang="es-MX">
              <a:solidFill>
                <a:schemeClr val="tx1"/>
              </a:solidFill>
            </a:endParaRPr>
          </a:p>
        </p:txBody>
      </p:sp>
    </p:spTree>
    <p:extLst>
      <p:ext uri="{BB962C8B-B14F-4D97-AF65-F5344CB8AC3E}">
        <p14:creationId xmlns:p14="http://schemas.microsoft.com/office/powerpoint/2010/main" val="42786467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stado de resultados en declaracion anual SAT">
            <a:extLst>
              <a:ext uri="{FF2B5EF4-FFF2-40B4-BE49-F238E27FC236}">
                <a16:creationId xmlns:a16="http://schemas.microsoft.com/office/drawing/2014/main" id="{0A2EB1B6-D8C1-EC2B-A231-D713B8B9E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0"/>
            <a:ext cx="60690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8081E51C-46D8-6DBB-2205-D8D187093E73}"/>
              </a:ext>
            </a:extLst>
          </p:cNvPr>
          <p:cNvSpPr txBox="1">
            <a:spLocks/>
          </p:cNvSpPr>
          <p:nvPr/>
        </p:nvSpPr>
        <p:spPr>
          <a:xfrm>
            <a:off x="414582" y="2616200"/>
            <a:ext cx="2224087"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000" dirty="0">
                <a:latin typeface="Calibri" panose="020F0502020204030204" pitchFamily="34" charset="0"/>
                <a:ea typeface="Calibri" panose="020F0502020204030204" pitchFamily="34" charset="0"/>
                <a:cs typeface="Calibri" panose="020F0502020204030204" pitchFamily="34" charset="0"/>
              </a:rPr>
              <a:t>ESTADO DE RESULTADOS INTEGRAL (NIF B-3)</a:t>
            </a:r>
          </a:p>
        </p:txBody>
      </p:sp>
      <p:sp>
        <p:nvSpPr>
          <p:cNvPr id="2" name="Marcador de número de diapositiva 5">
            <a:extLst>
              <a:ext uri="{FF2B5EF4-FFF2-40B4-BE49-F238E27FC236}">
                <a16:creationId xmlns:a16="http://schemas.microsoft.com/office/drawing/2014/main" id="{8D0CDBFC-4918-3165-BCDD-30A235F06DD3}"/>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97</a:t>
            </a:fld>
            <a:endParaRPr lang="es-MX">
              <a:solidFill>
                <a:schemeClr val="tx1"/>
              </a:solidFill>
            </a:endParaRPr>
          </a:p>
        </p:txBody>
      </p:sp>
    </p:spTree>
    <p:extLst>
      <p:ext uri="{BB962C8B-B14F-4D97-AF65-F5344CB8AC3E}">
        <p14:creationId xmlns:p14="http://schemas.microsoft.com/office/powerpoint/2010/main" val="3459158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ptura de datos de concpetos estado de resultados declaracion anual">
            <a:extLst>
              <a:ext uri="{FF2B5EF4-FFF2-40B4-BE49-F238E27FC236}">
                <a16:creationId xmlns:a16="http://schemas.microsoft.com/office/drawing/2014/main" id="{0CDABFCF-C6F8-4443-F303-9CA6A37B0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81213"/>
            <a:ext cx="7620000" cy="269557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5">
            <a:extLst>
              <a:ext uri="{FF2B5EF4-FFF2-40B4-BE49-F238E27FC236}">
                <a16:creationId xmlns:a16="http://schemas.microsoft.com/office/drawing/2014/main" id="{6BD86D40-A544-FCF3-FB62-CEC42C42C370}"/>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98</a:t>
            </a:fld>
            <a:endParaRPr lang="es-MX">
              <a:solidFill>
                <a:schemeClr val="tx1"/>
              </a:solidFill>
            </a:endParaRPr>
          </a:p>
        </p:txBody>
      </p:sp>
    </p:spTree>
    <p:extLst>
      <p:ext uri="{BB962C8B-B14F-4D97-AF65-F5344CB8AC3E}">
        <p14:creationId xmlns:p14="http://schemas.microsoft.com/office/powerpoint/2010/main" val="1386174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étodo indirecto flujo de efectivo anual SAT">
            <a:extLst>
              <a:ext uri="{FF2B5EF4-FFF2-40B4-BE49-F238E27FC236}">
                <a16:creationId xmlns:a16="http://schemas.microsoft.com/office/drawing/2014/main" id="{ED4AB44B-EC5F-73CA-7F3F-26F56DE6C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0"/>
            <a:ext cx="6883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F24503A6-9150-256B-5F31-DE2067DC0444}"/>
              </a:ext>
            </a:extLst>
          </p:cNvPr>
          <p:cNvSpPr txBox="1">
            <a:spLocks/>
          </p:cNvSpPr>
          <p:nvPr/>
        </p:nvSpPr>
        <p:spPr>
          <a:xfrm>
            <a:off x="921866" y="2852224"/>
            <a:ext cx="2406316" cy="8128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000" dirty="0">
                <a:latin typeface="Calibri" panose="020F0502020204030204" pitchFamily="34" charset="0"/>
                <a:ea typeface="Calibri" panose="020F0502020204030204" pitchFamily="34" charset="0"/>
                <a:cs typeface="Calibri" panose="020F0502020204030204" pitchFamily="34" charset="0"/>
              </a:rPr>
              <a:t>ESTADO DE FLUJOSDE EFECTIVO (NIF B-2)</a:t>
            </a:r>
          </a:p>
        </p:txBody>
      </p:sp>
      <p:sp>
        <p:nvSpPr>
          <p:cNvPr id="2" name="Marcador de número de diapositiva 5">
            <a:extLst>
              <a:ext uri="{FF2B5EF4-FFF2-40B4-BE49-F238E27FC236}">
                <a16:creationId xmlns:a16="http://schemas.microsoft.com/office/drawing/2014/main" id="{0611A1FE-03B5-D948-A9BC-C4E815D600F1}"/>
              </a:ext>
            </a:extLst>
          </p:cNvPr>
          <p:cNvSpPr txBox="1">
            <a:spLocks/>
          </p:cNvSpPr>
          <p:nvPr/>
        </p:nvSpPr>
        <p:spPr>
          <a:xfrm>
            <a:off x="8751277" y="5922878"/>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297C9-5CAD-4519-9475-B998CB39C5F4}" type="slidenum">
              <a:rPr lang="es-MX" smtClean="0">
                <a:solidFill>
                  <a:schemeClr val="tx1"/>
                </a:solidFill>
              </a:rPr>
              <a:pPr/>
              <a:t>99</a:t>
            </a:fld>
            <a:endParaRPr lang="es-MX">
              <a:solidFill>
                <a:schemeClr val="tx1"/>
              </a:solidFill>
            </a:endParaRPr>
          </a:p>
        </p:txBody>
      </p:sp>
    </p:spTree>
    <p:extLst>
      <p:ext uri="{BB962C8B-B14F-4D97-AF65-F5344CB8AC3E}">
        <p14:creationId xmlns:p14="http://schemas.microsoft.com/office/powerpoint/2010/main" val="34203270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4406</Words>
  <Application>Microsoft Office PowerPoint</Application>
  <PresentationFormat>Panorámica</PresentationFormat>
  <Paragraphs>830</Paragraphs>
  <Slides>110</Slides>
  <Notes>4</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110</vt:i4>
      </vt:variant>
    </vt:vector>
  </HeadingPairs>
  <TitlesOfParts>
    <vt:vector size="123" baseType="lpstr">
      <vt:lpstr>Aharoni</vt:lpstr>
      <vt:lpstr>Arial</vt:lpstr>
      <vt:lpstr>Arial MT</vt:lpstr>
      <vt:lpstr>Berlin Sans FB Demi</vt:lpstr>
      <vt:lpstr>Calibri</vt:lpstr>
      <vt:lpstr>Calibri Light</vt:lpstr>
      <vt:lpstr>Century Gothic</vt:lpstr>
      <vt:lpstr>Courier New</vt:lpstr>
      <vt:lpstr>Minion Pro</vt:lpstr>
      <vt:lpstr>Tahoma</vt:lpstr>
      <vt:lpstr>Wingdings</vt:lpstr>
      <vt:lpstr>Tema de Office</vt:lpstr>
      <vt:lpstr>Imagen de mapa de bits</vt:lpstr>
      <vt:lpstr>ACTUALIZACIÓN FISCAL 2023</vt:lpstr>
      <vt:lpstr>LEY DE INGRESOS DE LA FEDERACIÓN 2023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FUNDAMENTO</vt:lpstr>
      <vt:lpstr>RESOLUCIÓN MISCELÁNEA FISCAL</vt:lpstr>
      <vt:lpstr>REGISTRO DEL BC</vt:lpstr>
      <vt:lpstr>ENTONCES…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Esau Perez Emunive</dc:creator>
  <cp:lastModifiedBy>User</cp:lastModifiedBy>
  <cp:revision>13</cp:revision>
  <dcterms:created xsi:type="dcterms:W3CDTF">2021-12-12T03:43:28Z</dcterms:created>
  <dcterms:modified xsi:type="dcterms:W3CDTF">2023-01-30T04:13:57Z</dcterms:modified>
</cp:coreProperties>
</file>