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media/image29.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4" r:id="rId2"/>
    <p:sldId id="301" r:id="rId3"/>
    <p:sldId id="302" r:id="rId4"/>
    <p:sldId id="289" r:id="rId5"/>
    <p:sldId id="291" r:id="rId6"/>
    <p:sldId id="303" r:id="rId7"/>
    <p:sldId id="290" r:id="rId8"/>
    <p:sldId id="292" r:id="rId9"/>
    <p:sldId id="293" r:id="rId10"/>
    <p:sldId id="294" r:id="rId11"/>
    <p:sldId id="295" r:id="rId12"/>
    <p:sldId id="296" r:id="rId13"/>
    <p:sldId id="297" r:id="rId14"/>
    <p:sldId id="298" r:id="rId15"/>
    <p:sldId id="299" r:id="rId16"/>
    <p:sldId id="300" r:id="rId17"/>
    <p:sldId id="305" r:id="rId18"/>
    <p:sldId id="306" r:id="rId19"/>
    <p:sldId id="307" r:id="rId20"/>
    <p:sldId id="308" r:id="rId21"/>
    <p:sldId id="309" r:id="rId22"/>
    <p:sldId id="310" r:id="rId23"/>
    <p:sldId id="311" r:id="rId24"/>
    <p:sldId id="312" r:id="rId25"/>
    <p:sldId id="313" r:id="rId26"/>
    <p:sldId id="304" r:id="rId2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92195-45B4-4395-A639-6F5300A1DBDE}" v="70" dt="2022-02-22T16:16:09.27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42" y="-5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et teran" userId="13826acdde4f6183" providerId="LiveId" clId="{37992195-45B4-4395-A639-6F5300A1DBDE}"/>
    <pc:docChg chg="undo custSel addSld delSld modSld sldOrd">
      <pc:chgData name="jaret teran" userId="13826acdde4f6183" providerId="LiveId" clId="{37992195-45B4-4395-A639-6F5300A1DBDE}" dt="2022-02-22T16:16:46.578" v="1160" actId="14100"/>
      <pc:docMkLst>
        <pc:docMk/>
      </pc:docMkLst>
      <pc:sldChg chg="add del">
        <pc:chgData name="jaret teran" userId="13826acdde4f6183" providerId="LiveId" clId="{37992195-45B4-4395-A639-6F5300A1DBDE}" dt="2022-02-21T21:04:24.773" v="80" actId="47"/>
        <pc:sldMkLst>
          <pc:docMk/>
          <pc:sldMk cId="2447947109" sldId="256"/>
        </pc:sldMkLst>
      </pc:sldChg>
      <pc:sldChg chg="del">
        <pc:chgData name="jaret teran" userId="13826acdde4f6183" providerId="LiveId" clId="{37992195-45B4-4395-A639-6F5300A1DBDE}" dt="2022-02-21T21:02:38.295" v="0" actId="47"/>
        <pc:sldMkLst>
          <pc:docMk/>
          <pc:sldMk cId="0" sldId="257"/>
        </pc:sldMkLst>
      </pc:sldChg>
      <pc:sldChg chg="add del">
        <pc:chgData name="jaret teran" userId="13826acdde4f6183" providerId="LiveId" clId="{37992195-45B4-4395-A639-6F5300A1DBDE}" dt="2022-02-21T21:04:28.671" v="81" actId="47"/>
        <pc:sldMkLst>
          <pc:docMk/>
          <pc:sldMk cId="874471798" sldId="257"/>
        </pc:sldMkLst>
      </pc:sldChg>
      <pc:sldChg chg="add del">
        <pc:chgData name="jaret teran" userId="13826acdde4f6183" providerId="LiveId" clId="{37992195-45B4-4395-A639-6F5300A1DBDE}" dt="2022-02-21T21:05:56.318" v="90" actId="47"/>
        <pc:sldMkLst>
          <pc:docMk/>
          <pc:sldMk cId="4153393380" sldId="258"/>
        </pc:sldMkLst>
      </pc:sldChg>
      <pc:sldChg chg="addSp modSp add del mod">
        <pc:chgData name="jaret teran" userId="13826acdde4f6183" providerId="LiveId" clId="{37992195-45B4-4395-A639-6F5300A1DBDE}" dt="2022-02-21T21:07:28.347" v="123" actId="47"/>
        <pc:sldMkLst>
          <pc:docMk/>
          <pc:sldMk cId="1644955303" sldId="259"/>
        </pc:sldMkLst>
        <pc:spChg chg="mod">
          <ac:chgData name="jaret teran" userId="13826acdde4f6183" providerId="LiveId" clId="{37992195-45B4-4395-A639-6F5300A1DBDE}" dt="2022-02-21T21:06:35.308" v="92" actId="164"/>
          <ac:spMkLst>
            <pc:docMk/>
            <pc:sldMk cId="1644955303" sldId="259"/>
            <ac:spMk id="3" creationId="{D13B2E2A-FB4D-447F-B806-73B907C3FB95}"/>
          </ac:spMkLst>
        </pc:spChg>
        <pc:spChg chg="mod">
          <ac:chgData name="jaret teran" userId="13826acdde4f6183" providerId="LiveId" clId="{37992195-45B4-4395-A639-6F5300A1DBDE}" dt="2022-02-21T21:06:35.308" v="92" actId="164"/>
          <ac:spMkLst>
            <pc:docMk/>
            <pc:sldMk cId="1644955303" sldId="259"/>
            <ac:spMk id="6" creationId="{9E716DDF-E57F-4956-A26D-EA14EEEA5ED7}"/>
          </ac:spMkLst>
        </pc:spChg>
        <pc:spChg chg="mod">
          <ac:chgData name="jaret teran" userId="13826acdde4f6183" providerId="LiveId" clId="{37992195-45B4-4395-A639-6F5300A1DBDE}" dt="2022-02-21T21:06:35.308" v="92" actId="164"/>
          <ac:spMkLst>
            <pc:docMk/>
            <pc:sldMk cId="1644955303" sldId="259"/>
            <ac:spMk id="11" creationId="{2B90AAF5-CB83-47CF-86E1-E5DF31BC9EDE}"/>
          </ac:spMkLst>
        </pc:spChg>
        <pc:spChg chg="mod">
          <ac:chgData name="jaret teran" userId="13826acdde4f6183" providerId="LiveId" clId="{37992195-45B4-4395-A639-6F5300A1DBDE}" dt="2022-02-21T21:06:35.308" v="92" actId="164"/>
          <ac:spMkLst>
            <pc:docMk/>
            <pc:sldMk cId="1644955303" sldId="259"/>
            <ac:spMk id="13" creationId="{B1B69815-FEA3-499C-B1DA-8A092B0A6442}"/>
          </ac:spMkLst>
        </pc:spChg>
        <pc:spChg chg="mod">
          <ac:chgData name="jaret teran" userId="13826acdde4f6183" providerId="LiveId" clId="{37992195-45B4-4395-A639-6F5300A1DBDE}" dt="2022-02-21T21:06:35.308" v="92" actId="164"/>
          <ac:spMkLst>
            <pc:docMk/>
            <pc:sldMk cId="1644955303" sldId="259"/>
            <ac:spMk id="16" creationId="{2E97F007-0386-4569-B8A0-ACE93DDE492A}"/>
          </ac:spMkLst>
        </pc:spChg>
        <pc:spChg chg="mod">
          <ac:chgData name="jaret teran" userId="13826acdde4f6183" providerId="LiveId" clId="{37992195-45B4-4395-A639-6F5300A1DBDE}" dt="2022-02-21T21:06:35.308" v="92" actId="164"/>
          <ac:spMkLst>
            <pc:docMk/>
            <pc:sldMk cId="1644955303" sldId="259"/>
            <ac:spMk id="18" creationId="{8B295885-3378-4504-B362-FB21AADE19EE}"/>
          </ac:spMkLst>
        </pc:spChg>
        <pc:spChg chg="mod">
          <ac:chgData name="jaret teran" userId="13826acdde4f6183" providerId="LiveId" clId="{37992195-45B4-4395-A639-6F5300A1DBDE}" dt="2022-02-21T21:06:35.308" v="92" actId="164"/>
          <ac:spMkLst>
            <pc:docMk/>
            <pc:sldMk cId="1644955303" sldId="259"/>
            <ac:spMk id="19" creationId="{1373CFDE-8FA7-428A-AB0C-D6B6E5A154A4}"/>
          </ac:spMkLst>
        </pc:spChg>
        <pc:spChg chg="mod">
          <ac:chgData name="jaret teran" userId="13826acdde4f6183" providerId="LiveId" clId="{37992195-45B4-4395-A639-6F5300A1DBDE}" dt="2022-02-21T21:06:35.308" v="92" actId="164"/>
          <ac:spMkLst>
            <pc:docMk/>
            <pc:sldMk cId="1644955303" sldId="259"/>
            <ac:spMk id="20" creationId="{E8CC3521-4612-441D-A46B-15A1802546CD}"/>
          </ac:spMkLst>
        </pc:spChg>
        <pc:spChg chg="mod">
          <ac:chgData name="jaret teran" userId="13826acdde4f6183" providerId="LiveId" clId="{37992195-45B4-4395-A639-6F5300A1DBDE}" dt="2022-02-21T21:06:35.308" v="92" actId="164"/>
          <ac:spMkLst>
            <pc:docMk/>
            <pc:sldMk cId="1644955303" sldId="259"/>
            <ac:spMk id="23" creationId="{666D0822-3CC7-4761-8CB8-F20D2CED6EAD}"/>
          </ac:spMkLst>
        </pc:spChg>
        <pc:grpChg chg="add mod">
          <ac:chgData name="jaret teran" userId="13826acdde4f6183" providerId="LiveId" clId="{37992195-45B4-4395-A639-6F5300A1DBDE}" dt="2022-02-21T21:06:35.308" v="92" actId="164"/>
          <ac:grpSpMkLst>
            <pc:docMk/>
            <pc:sldMk cId="1644955303" sldId="259"/>
            <ac:grpSpMk id="2" creationId="{80646E2C-BCEC-4EE4-8C6E-D442739F1F56}"/>
          </ac:grpSpMkLst>
        </pc:grpChg>
        <pc:cxnChg chg="mod">
          <ac:chgData name="jaret teran" userId="13826acdde4f6183" providerId="LiveId" clId="{37992195-45B4-4395-A639-6F5300A1DBDE}" dt="2022-02-21T21:06:35.308" v="92" actId="164"/>
          <ac:cxnSpMkLst>
            <pc:docMk/>
            <pc:sldMk cId="1644955303" sldId="259"/>
            <ac:cxnSpMk id="8" creationId="{06F1F9A3-D1A5-4271-92E5-22F19C30DC42}"/>
          </ac:cxnSpMkLst>
        </pc:cxnChg>
        <pc:cxnChg chg="mod">
          <ac:chgData name="jaret teran" userId="13826acdde4f6183" providerId="LiveId" clId="{37992195-45B4-4395-A639-6F5300A1DBDE}" dt="2022-02-21T21:06:35.308" v="92" actId="164"/>
          <ac:cxnSpMkLst>
            <pc:docMk/>
            <pc:sldMk cId="1644955303" sldId="259"/>
            <ac:cxnSpMk id="14" creationId="{49E6DC23-DD3B-4ED0-BDA4-C485475C0C3D}"/>
          </ac:cxnSpMkLst>
        </pc:cxnChg>
        <pc:cxnChg chg="mod">
          <ac:chgData name="jaret teran" userId="13826acdde4f6183" providerId="LiveId" clId="{37992195-45B4-4395-A639-6F5300A1DBDE}" dt="2022-02-21T21:06:35.308" v="92" actId="164"/>
          <ac:cxnSpMkLst>
            <pc:docMk/>
            <pc:sldMk cId="1644955303" sldId="259"/>
            <ac:cxnSpMk id="21" creationId="{0252DD87-4981-47E7-A719-253A99226F61}"/>
          </ac:cxnSpMkLst>
        </pc:cxnChg>
      </pc:sldChg>
      <pc:sldChg chg="addSp modSp add del">
        <pc:chgData name="jaret teran" userId="13826acdde4f6183" providerId="LiveId" clId="{37992195-45B4-4395-A639-6F5300A1DBDE}" dt="2022-02-21T21:08:12.684" v="129" actId="47"/>
        <pc:sldMkLst>
          <pc:docMk/>
          <pc:sldMk cId="716590452" sldId="260"/>
        </pc:sldMkLst>
        <pc:spChg chg="add mod">
          <ac:chgData name="jaret teran" userId="13826acdde4f6183" providerId="LiveId" clId="{37992195-45B4-4395-A639-6F5300A1DBDE}" dt="2022-02-21T21:07:50.299" v="125" actId="571"/>
          <ac:spMkLst>
            <pc:docMk/>
            <pc:sldMk cId="716590452" sldId="260"/>
            <ac:spMk id="6" creationId="{ABD25CA9-6A67-4E61-B2C0-DCC9970E1B71}"/>
          </ac:spMkLst>
        </pc:spChg>
        <pc:spChg chg="add mod">
          <ac:chgData name="jaret teran" userId="13826acdde4f6183" providerId="LiveId" clId="{37992195-45B4-4395-A639-6F5300A1DBDE}" dt="2022-02-21T21:07:50.299" v="125" actId="571"/>
          <ac:spMkLst>
            <pc:docMk/>
            <pc:sldMk cId="716590452" sldId="260"/>
            <ac:spMk id="7" creationId="{51EFD552-19D8-41DF-A785-E09DFE123579}"/>
          </ac:spMkLst>
        </pc:spChg>
      </pc:sldChg>
      <pc:sldChg chg="modSp add del mod">
        <pc:chgData name="jaret teran" userId="13826acdde4f6183" providerId="LiveId" clId="{37992195-45B4-4395-A639-6F5300A1DBDE}" dt="2022-02-21T21:09:34.378" v="144" actId="47"/>
        <pc:sldMkLst>
          <pc:docMk/>
          <pc:sldMk cId="1329091738" sldId="261"/>
        </pc:sldMkLst>
        <pc:picChg chg="mod">
          <ac:chgData name="jaret teran" userId="13826acdde4f6183" providerId="LiveId" clId="{37992195-45B4-4395-A639-6F5300A1DBDE}" dt="2022-02-21T21:08:49.775" v="135" actId="1076"/>
          <ac:picMkLst>
            <pc:docMk/>
            <pc:sldMk cId="1329091738" sldId="261"/>
            <ac:picMk id="11" creationId="{C1F2D9BA-95CD-42A1-83A0-7FCB2430EEE8}"/>
          </ac:picMkLst>
        </pc:picChg>
      </pc:sldChg>
      <pc:sldChg chg="addSp modSp add del mod">
        <pc:chgData name="jaret teran" userId="13826acdde4f6183" providerId="LiveId" clId="{37992195-45B4-4395-A639-6F5300A1DBDE}" dt="2022-02-21T21:11:00.766" v="162" actId="47"/>
        <pc:sldMkLst>
          <pc:docMk/>
          <pc:sldMk cId="3007388703" sldId="262"/>
        </pc:sldMkLst>
        <pc:spChg chg="add mod">
          <ac:chgData name="jaret teran" userId="13826acdde4f6183" providerId="LiveId" clId="{37992195-45B4-4395-A639-6F5300A1DBDE}" dt="2022-02-21T21:10:00.897" v="150" actId="571"/>
          <ac:spMkLst>
            <pc:docMk/>
            <pc:sldMk cId="3007388703" sldId="262"/>
            <ac:spMk id="8" creationId="{C7FFA2BE-889D-43E2-B8D0-6E5733B8AADB}"/>
          </ac:spMkLst>
        </pc:spChg>
        <pc:picChg chg="mod">
          <ac:chgData name="jaret teran" userId="13826acdde4f6183" providerId="LiveId" clId="{37992195-45B4-4395-A639-6F5300A1DBDE}" dt="2022-02-21T21:10:11.635" v="152" actId="1076"/>
          <ac:picMkLst>
            <pc:docMk/>
            <pc:sldMk cId="3007388703" sldId="262"/>
            <ac:picMk id="10" creationId="{7494350A-366C-499C-B3C4-C66329002598}"/>
          </ac:picMkLst>
        </pc:picChg>
      </pc:sldChg>
      <pc:sldChg chg="add del">
        <pc:chgData name="jaret teran" userId="13826acdde4f6183" providerId="LiveId" clId="{37992195-45B4-4395-A639-6F5300A1DBDE}" dt="2022-02-21T21:12:52.445" v="183" actId="47"/>
        <pc:sldMkLst>
          <pc:docMk/>
          <pc:sldMk cId="532874316" sldId="263"/>
        </pc:sldMkLst>
      </pc:sldChg>
      <pc:sldChg chg="modSp mod">
        <pc:chgData name="jaret teran" userId="13826acdde4f6183" providerId="LiveId" clId="{37992195-45B4-4395-A639-6F5300A1DBDE}" dt="2022-02-22T06:35:03.634" v="1138" actId="313"/>
        <pc:sldMkLst>
          <pc:docMk/>
          <pc:sldMk cId="1618197272" sldId="264"/>
        </pc:sldMkLst>
        <pc:spChg chg="mod">
          <ac:chgData name="jaret teran" userId="13826acdde4f6183" providerId="LiveId" clId="{37992195-45B4-4395-A639-6F5300A1DBDE}" dt="2022-02-22T06:35:03.634" v="1138" actId="313"/>
          <ac:spMkLst>
            <pc:docMk/>
            <pc:sldMk cId="1618197272" sldId="264"/>
            <ac:spMk id="2" creationId="{00000000-0000-0000-0000-000000000000}"/>
          </ac:spMkLst>
        </pc:spChg>
        <pc:spChg chg="mod">
          <ac:chgData name="jaret teran" userId="13826acdde4f6183" providerId="LiveId" clId="{37992195-45B4-4395-A639-6F5300A1DBDE}" dt="2022-02-21T21:04:03.171" v="77" actId="20577"/>
          <ac:spMkLst>
            <pc:docMk/>
            <pc:sldMk cId="1618197272" sldId="264"/>
            <ac:spMk id="3" creationId="{00000000-0000-0000-0000-000000000000}"/>
          </ac:spMkLst>
        </pc:spChg>
      </pc:sldChg>
      <pc:sldChg chg="add del">
        <pc:chgData name="jaret teran" userId="13826acdde4f6183" providerId="LiveId" clId="{37992195-45B4-4395-A639-6F5300A1DBDE}" dt="2022-02-21T21:11:54.723" v="172" actId="47"/>
        <pc:sldMkLst>
          <pc:docMk/>
          <pc:sldMk cId="3387881679" sldId="270"/>
        </pc:sldMkLst>
      </pc:sldChg>
      <pc:sldChg chg="addSp delSp modSp add mod">
        <pc:chgData name="jaret teran" userId="13826acdde4f6183" providerId="LiveId" clId="{37992195-45B4-4395-A639-6F5300A1DBDE}" dt="2022-02-21T21:04:49.682" v="85" actId="1076"/>
        <pc:sldMkLst>
          <pc:docMk/>
          <pc:sldMk cId="1086220953" sldId="271"/>
        </pc:sldMkLst>
        <pc:spChg chg="del">
          <ac:chgData name="jaret teran" userId="13826acdde4f6183" providerId="LiveId" clId="{37992195-45B4-4395-A639-6F5300A1DBDE}" dt="2022-02-21T21:04:22.826" v="79" actId="478"/>
          <ac:spMkLst>
            <pc:docMk/>
            <pc:sldMk cId="1086220953" sldId="271"/>
            <ac:spMk id="2" creationId="{00000000-0000-0000-0000-000000000000}"/>
          </ac:spMkLst>
        </pc:spChg>
        <pc:spChg chg="del">
          <ac:chgData name="jaret teran" userId="13826acdde4f6183" providerId="LiveId" clId="{37992195-45B4-4395-A639-6F5300A1DBDE}" dt="2022-02-21T21:04:46.222" v="84" actId="478"/>
          <ac:spMkLst>
            <pc:docMk/>
            <pc:sldMk cId="1086220953" sldId="271"/>
            <ac:spMk id="3" creationId="{00000000-0000-0000-0000-000000000000}"/>
          </ac:spMkLst>
        </pc:spChg>
        <pc:spChg chg="add mod">
          <ac:chgData name="jaret teran" userId="13826acdde4f6183" providerId="LiveId" clId="{37992195-45B4-4395-A639-6F5300A1DBDE}" dt="2022-02-21T21:04:49.682" v="85" actId="1076"/>
          <ac:spMkLst>
            <pc:docMk/>
            <pc:sldMk cId="1086220953" sldId="271"/>
            <ac:spMk id="5" creationId="{48A06459-E4FB-4DC7-B477-DCD212EBEF4D}"/>
          </ac:spMkLst>
        </pc:spChg>
      </pc:sldChg>
      <pc:sldChg chg="addSp delSp modSp add mod">
        <pc:chgData name="jaret teran" userId="13826acdde4f6183" providerId="LiveId" clId="{37992195-45B4-4395-A639-6F5300A1DBDE}" dt="2022-02-21T21:07:23.123" v="122" actId="1076"/>
        <pc:sldMkLst>
          <pc:docMk/>
          <pc:sldMk cId="3679736280" sldId="272"/>
        </pc:sldMkLst>
        <pc:spChg chg="del mod">
          <ac:chgData name="jaret teran" userId="13826acdde4f6183" providerId="LiveId" clId="{37992195-45B4-4395-A639-6F5300A1DBDE}" dt="2022-02-21T21:05:12.273" v="88" actId="478"/>
          <ac:spMkLst>
            <pc:docMk/>
            <pc:sldMk cId="3679736280" sldId="272"/>
            <ac:spMk id="5" creationId="{48A06459-E4FB-4DC7-B477-DCD212EBEF4D}"/>
          </ac:spMkLst>
        </pc:spChg>
        <pc:spChg chg="mod">
          <ac:chgData name="jaret teran" userId="13826acdde4f6183" providerId="LiveId" clId="{37992195-45B4-4395-A639-6F5300A1DBDE}" dt="2022-02-21T21:06:51.148" v="93"/>
          <ac:spMkLst>
            <pc:docMk/>
            <pc:sldMk cId="3679736280" sldId="272"/>
            <ac:spMk id="7" creationId="{B019381E-2A10-4C7F-8C71-1F1667CEEDB0}"/>
          </ac:spMkLst>
        </pc:spChg>
        <pc:spChg chg="mod">
          <ac:chgData name="jaret teran" userId="13826acdde4f6183" providerId="LiveId" clId="{37992195-45B4-4395-A639-6F5300A1DBDE}" dt="2022-02-21T21:06:51.148" v="93"/>
          <ac:spMkLst>
            <pc:docMk/>
            <pc:sldMk cId="3679736280" sldId="272"/>
            <ac:spMk id="8" creationId="{C0425711-6464-43D8-9783-E49759A8476E}"/>
          </ac:spMkLst>
        </pc:spChg>
        <pc:spChg chg="mod">
          <ac:chgData name="jaret teran" userId="13826acdde4f6183" providerId="LiveId" clId="{37992195-45B4-4395-A639-6F5300A1DBDE}" dt="2022-02-21T21:06:51.148" v="93"/>
          <ac:spMkLst>
            <pc:docMk/>
            <pc:sldMk cId="3679736280" sldId="272"/>
            <ac:spMk id="10" creationId="{D39A8E55-C873-4265-A5BF-862EFAAE4A6D}"/>
          </ac:spMkLst>
        </pc:spChg>
        <pc:spChg chg="mod">
          <ac:chgData name="jaret teran" userId="13826acdde4f6183" providerId="LiveId" clId="{37992195-45B4-4395-A639-6F5300A1DBDE}" dt="2022-02-21T21:06:51.148" v="93"/>
          <ac:spMkLst>
            <pc:docMk/>
            <pc:sldMk cId="3679736280" sldId="272"/>
            <ac:spMk id="11" creationId="{4A68E3C9-7888-4786-971A-FF7A36E0F987}"/>
          </ac:spMkLst>
        </pc:spChg>
        <pc:spChg chg="mod">
          <ac:chgData name="jaret teran" userId="13826acdde4f6183" providerId="LiveId" clId="{37992195-45B4-4395-A639-6F5300A1DBDE}" dt="2022-02-21T21:06:51.148" v="93"/>
          <ac:spMkLst>
            <pc:docMk/>
            <pc:sldMk cId="3679736280" sldId="272"/>
            <ac:spMk id="13" creationId="{9786B377-1C3F-47DF-AC9E-0E693A860C11}"/>
          </ac:spMkLst>
        </pc:spChg>
        <pc:spChg chg="mod">
          <ac:chgData name="jaret teran" userId="13826acdde4f6183" providerId="LiveId" clId="{37992195-45B4-4395-A639-6F5300A1DBDE}" dt="2022-02-21T21:06:51.148" v="93"/>
          <ac:spMkLst>
            <pc:docMk/>
            <pc:sldMk cId="3679736280" sldId="272"/>
            <ac:spMk id="14" creationId="{CB80D59F-0D96-4190-9EAD-A64CEDC03CC1}"/>
          </ac:spMkLst>
        </pc:spChg>
        <pc:spChg chg="mod">
          <ac:chgData name="jaret teran" userId="13826acdde4f6183" providerId="LiveId" clId="{37992195-45B4-4395-A639-6F5300A1DBDE}" dt="2022-02-21T21:06:51.148" v="93"/>
          <ac:spMkLst>
            <pc:docMk/>
            <pc:sldMk cId="3679736280" sldId="272"/>
            <ac:spMk id="15" creationId="{F8DCAF75-8726-4B67-965C-9A89A620A32E}"/>
          </ac:spMkLst>
        </pc:spChg>
        <pc:spChg chg="mod">
          <ac:chgData name="jaret teran" userId="13826acdde4f6183" providerId="LiveId" clId="{37992195-45B4-4395-A639-6F5300A1DBDE}" dt="2022-02-21T21:06:51.148" v="93"/>
          <ac:spMkLst>
            <pc:docMk/>
            <pc:sldMk cId="3679736280" sldId="272"/>
            <ac:spMk id="16" creationId="{321E66B4-3730-42CB-B845-41392D98A3D4}"/>
          </ac:spMkLst>
        </pc:spChg>
        <pc:spChg chg="mod">
          <ac:chgData name="jaret teran" userId="13826acdde4f6183" providerId="LiveId" clId="{37992195-45B4-4395-A639-6F5300A1DBDE}" dt="2022-02-21T21:06:51.148" v="93"/>
          <ac:spMkLst>
            <pc:docMk/>
            <pc:sldMk cId="3679736280" sldId="272"/>
            <ac:spMk id="18" creationId="{E3617871-47C8-4695-8284-354AC60CC498}"/>
          </ac:spMkLst>
        </pc:spChg>
        <pc:grpChg chg="add mod">
          <ac:chgData name="jaret teran" userId="13826acdde4f6183" providerId="LiveId" clId="{37992195-45B4-4395-A639-6F5300A1DBDE}" dt="2022-02-21T21:07:02.179" v="120" actId="1038"/>
          <ac:grpSpMkLst>
            <pc:docMk/>
            <pc:sldMk cId="3679736280" sldId="272"/>
            <ac:grpSpMk id="6" creationId="{ED83C21A-A21B-4E3A-B3D6-D9B60930794D}"/>
          </ac:grpSpMkLst>
        </pc:grpChg>
        <pc:cxnChg chg="mod">
          <ac:chgData name="jaret teran" userId="13826acdde4f6183" providerId="LiveId" clId="{37992195-45B4-4395-A639-6F5300A1DBDE}" dt="2022-02-21T21:06:51.148" v="93"/>
          <ac:cxnSpMkLst>
            <pc:docMk/>
            <pc:sldMk cId="3679736280" sldId="272"/>
            <ac:cxnSpMk id="9" creationId="{8C4BDAC8-7005-46B6-A0CF-3435A2016731}"/>
          </ac:cxnSpMkLst>
        </pc:cxnChg>
        <pc:cxnChg chg="mod">
          <ac:chgData name="jaret teran" userId="13826acdde4f6183" providerId="LiveId" clId="{37992195-45B4-4395-A639-6F5300A1DBDE}" dt="2022-02-21T21:06:51.148" v="93"/>
          <ac:cxnSpMkLst>
            <pc:docMk/>
            <pc:sldMk cId="3679736280" sldId="272"/>
            <ac:cxnSpMk id="12" creationId="{04ED449F-5A23-4541-88A7-C53AA61D81B9}"/>
          </ac:cxnSpMkLst>
        </pc:cxnChg>
        <pc:cxnChg chg="mod">
          <ac:chgData name="jaret teran" userId="13826acdde4f6183" providerId="LiveId" clId="{37992195-45B4-4395-A639-6F5300A1DBDE}" dt="2022-02-21T21:06:51.148" v="93"/>
          <ac:cxnSpMkLst>
            <pc:docMk/>
            <pc:sldMk cId="3679736280" sldId="272"/>
            <ac:cxnSpMk id="17" creationId="{66A1B991-7865-4646-827F-D8288FD5511C}"/>
          </ac:cxnSpMkLst>
        </pc:cxnChg>
        <pc:cxnChg chg="add mod">
          <ac:chgData name="jaret teran" userId="13826acdde4f6183" providerId="LiveId" clId="{37992195-45B4-4395-A639-6F5300A1DBDE}" dt="2022-02-21T21:07:23.123" v="122" actId="1076"/>
          <ac:cxnSpMkLst>
            <pc:docMk/>
            <pc:sldMk cId="3679736280" sldId="272"/>
            <ac:cxnSpMk id="19" creationId="{77971148-F53A-4EC6-B20C-058D53577297}"/>
          </ac:cxnSpMkLst>
        </pc:cxnChg>
      </pc:sldChg>
      <pc:sldChg chg="addSp modSp add mod">
        <pc:chgData name="jaret teran" userId="13826acdde4f6183" providerId="LiveId" clId="{37992195-45B4-4395-A639-6F5300A1DBDE}" dt="2022-02-22T05:55:26.236" v="840" actId="20577"/>
        <pc:sldMkLst>
          <pc:docMk/>
          <pc:sldMk cId="4027190468" sldId="273"/>
        </pc:sldMkLst>
        <pc:spChg chg="add mod">
          <ac:chgData name="jaret teran" userId="13826acdde4f6183" providerId="LiveId" clId="{37992195-45B4-4395-A639-6F5300A1DBDE}" dt="2022-02-22T05:55:26.236" v="840" actId="20577"/>
          <ac:spMkLst>
            <pc:docMk/>
            <pc:sldMk cId="4027190468" sldId="273"/>
            <ac:spMk id="3" creationId="{AC060E86-ED09-402F-91C5-6948B268FE9A}"/>
          </ac:spMkLst>
        </pc:spChg>
        <pc:spChg chg="add mod">
          <ac:chgData name="jaret teran" userId="13826acdde4f6183" providerId="LiveId" clId="{37992195-45B4-4395-A639-6F5300A1DBDE}" dt="2022-02-21T21:08:00.398" v="128" actId="1076"/>
          <ac:spMkLst>
            <pc:docMk/>
            <pc:sldMk cId="4027190468" sldId="273"/>
            <ac:spMk id="5" creationId="{1BA0EEB6-F870-4DA9-8FCA-AC2CA5B0CEDB}"/>
          </ac:spMkLst>
        </pc:spChg>
      </pc:sldChg>
      <pc:sldChg chg="addSp modSp add mod ord">
        <pc:chgData name="jaret teran" userId="13826acdde4f6183" providerId="LiveId" clId="{37992195-45B4-4395-A639-6F5300A1DBDE}" dt="2022-02-22T05:11:31.578" v="528"/>
        <pc:sldMkLst>
          <pc:docMk/>
          <pc:sldMk cId="2028437897" sldId="274"/>
        </pc:sldMkLst>
        <pc:spChg chg="add mod">
          <ac:chgData name="jaret teran" userId="13826acdde4f6183" providerId="LiveId" clId="{37992195-45B4-4395-A639-6F5300A1DBDE}" dt="2022-02-21T21:08:40.244" v="133" actId="14100"/>
          <ac:spMkLst>
            <pc:docMk/>
            <pc:sldMk cId="2028437897" sldId="274"/>
            <ac:spMk id="3" creationId="{18B19BF8-01F1-4123-B39D-7FE1D0E42FAE}"/>
          </ac:spMkLst>
        </pc:spChg>
        <pc:spChg chg="add mod">
          <ac:chgData name="jaret teran" userId="13826acdde4f6183" providerId="LiveId" clId="{37992195-45B4-4395-A639-6F5300A1DBDE}" dt="2022-02-21T21:08:46.947" v="134"/>
          <ac:spMkLst>
            <pc:docMk/>
            <pc:sldMk cId="2028437897" sldId="274"/>
            <ac:spMk id="5" creationId="{E19495EF-675C-4A06-BC04-ECDE477FB430}"/>
          </ac:spMkLst>
        </pc:spChg>
        <pc:picChg chg="add mod">
          <ac:chgData name="jaret teran" userId="13826acdde4f6183" providerId="LiveId" clId="{37992195-45B4-4395-A639-6F5300A1DBDE}" dt="2022-02-21T21:09:24.452" v="143" actId="1076"/>
          <ac:picMkLst>
            <pc:docMk/>
            <pc:sldMk cId="2028437897" sldId="274"/>
            <ac:picMk id="6" creationId="{7DD22973-8530-4A8F-B8DE-7FF9FEEFEC8C}"/>
          </ac:picMkLst>
        </pc:picChg>
      </pc:sldChg>
      <pc:sldChg chg="addSp modSp add mod">
        <pc:chgData name="jaret teran" userId="13826acdde4f6183" providerId="LiveId" clId="{37992195-45B4-4395-A639-6F5300A1DBDE}" dt="2022-02-22T05:58:38.124" v="874" actId="20577"/>
        <pc:sldMkLst>
          <pc:docMk/>
          <pc:sldMk cId="2783205062" sldId="275"/>
        </pc:sldMkLst>
        <pc:spChg chg="add mod">
          <ac:chgData name="jaret teran" userId="13826acdde4f6183" providerId="LiveId" clId="{37992195-45B4-4395-A639-6F5300A1DBDE}" dt="2022-02-21T21:09:50.208" v="148" actId="1076"/>
          <ac:spMkLst>
            <pc:docMk/>
            <pc:sldMk cId="2783205062" sldId="275"/>
            <ac:spMk id="3" creationId="{0C5FAD7C-C05D-4F34-BB22-AB7151D051B9}"/>
          </ac:spMkLst>
        </pc:spChg>
        <pc:spChg chg="add mod">
          <ac:chgData name="jaret teran" userId="13826acdde4f6183" providerId="LiveId" clId="{37992195-45B4-4395-A639-6F5300A1DBDE}" dt="2022-02-22T05:58:27.504" v="871" actId="20577"/>
          <ac:spMkLst>
            <pc:docMk/>
            <pc:sldMk cId="2783205062" sldId="275"/>
            <ac:spMk id="5" creationId="{7B4AC425-374D-47DA-8129-14CA9A6D91B4}"/>
          </ac:spMkLst>
        </pc:spChg>
        <pc:spChg chg="add mod">
          <ac:chgData name="jaret teran" userId="13826acdde4f6183" providerId="LiveId" clId="{37992195-45B4-4395-A639-6F5300A1DBDE}" dt="2022-02-22T05:58:38.124" v="874" actId="20577"/>
          <ac:spMkLst>
            <pc:docMk/>
            <pc:sldMk cId="2783205062" sldId="275"/>
            <ac:spMk id="6" creationId="{D5B00A51-5CAC-4C7C-99EA-BF6B65619C95}"/>
          </ac:spMkLst>
        </pc:spChg>
        <pc:picChg chg="add mod ord">
          <ac:chgData name="jaret teran" userId="13826acdde4f6183" providerId="LiveId" clId="{37992195-45B4-4395-A639-6F5300A1DBDE}" dt="2022-02-21T21:10:44.135" v="161" actId="14100"/>
          <ac:picMkLst>
            <pc:docMk/>
            <pc:sldMk cId="2783205062" sldId="275"/>
            <ac:picMk id="7" creationId="{C541A767-6072-4BA5-AA74-7131270EBFEF}"/>
          </ac:picMkLst>
        </pc:picChg>
      </pc:sldChg>
      <pc:sldChg chg="addSp delSp modSp add mod">
        <pc:chgData name="jaret teran" userId="13826acdde4f6183" providerId="LiveId" clId="{37992195-45B4-4395-A639-6F5300A1DBDE}" dt="2022-02-22T06:00:00.083" v="880" actId="207"/>
        <pc:sldMkLst>
          <pc:docMk/>
          <pc:sldMk cId="3633599852" sldId="276"/>
        </pc:sldMkLst>
        <pc:spChg chg="del">
          <ac:chgData name="jaret teran" userId="13826acdde4f6183" providerId="LiveId" clId="{37992195-45B4-4395-A639-6F5300A1DBDE}" dt="2022-02-21T21:11:06.724" v="164" actId="478"/>
          <ac:spMkLst>
            <pc:docMk/>
            <pc:sldMk cId="3633599852" sldId="276"/>
            <ac:spMk id="3" creationId="{0C5FAD7C-C05D-4F34-BB22-AB7151D051B9}"/>
          </ac:spMkLst>
        </pc:spChg>
        <pc:spChg chg="del">
          <ac:chgData name="jaret teran" userId="13826acdde4f6183" providerId="LiveId" clId="{37992195-45B4-4395-A639-6F5300A1DBDE}" dt="2022-02-21T21:11:10.266" v="165" actId="478"/>
          <ac:spMkLst>
            <pc:docMk/>
            <pc:sldMk cId="3633599852" sldId="276"/>
            <ac:spMk id="5" creationId="{7B4AC425-374D-47DA-8129-14CA9A6D91B4}"/>
          </ac:spMkLst>
        </pc:spChg>
        <pc:spChg chg="del">
          <ac:chgData name="jaret teran" userId="13826acdde4f6183" providerId="LiveId" clId="{37992195-45B4-4395-A639-6F5300A1DBDE}" dt="2022-02-21T21:11:13.024" v="166" actId="478"/>
          <ac:spMkLst>
            <pc:docMk/>
            <pc:sldMk cId="3633599852" sldId="276"/>
            <ac:spMk id="6" creationId="{D5B00A51-5CAC-4C7C-99EA-BF6B65619C95}"/>
          </ac:spMkLst>
        </pc:spChg>
        <pc:spChg chg="add mod">
          <ac:chgData name="jaret teran" userId="13826acdde4f6183" providerId="LiveId" clId="{37992195-45B4-4395-A639-6F5300A1DBDE}" dt="2022-02-21T21:11:34.550" v="169" actId="1076"/>
          <ac:spMkLst>
            <pc:docMk/>
            <pc:sldMk cId="3633599852" sldId="276"/>
            <ac:spMk id="8" creationId="{BFC89B0C-DC73-44E5-98C7-F697CD5ABB30}"/>
          </ac:spMkLst>
        </pc:spChg>
        <pc:spChg chg="add mod">
          <ac:chgData name="jaret teran" userId="13826acdde4f6183" providerId="LiveId" clId="{37992195-45B4-4395-A639-6F5300A1DBDE}" dt="2022-02-22T06:00:00.083" v="880" actId="207"/>
          <ac:spMkLst>
            <pc:docMk/>
            <pc:sldMk cId="3633599852" sldId="276"/>
            <ac:spMk id="9" creationId="{0D912157-ACCD-4F5A-945C-921172F0A4BB}"/>
          </ac:spMkLst>
        </pc:spChg>
        <pc:spChg chg="add mod">
          <ac:chgData name="jaret teran" userId="13826acdde4f6183" providerId="LiveId" clId="{37992195-45B4-4395-A639-6F5300A1DBDE}" dt="2022-02-21T21:11:47.557" v="171"/>
          <ac:spMkLst>
            <pc:docMk/>
            <pc:sldMk cId="3633599852" sldId="276"/>
            <ac:spMk id="10" creationId="{8D91E0F7-D313-4226-B253-DCB584CA0CFA}"/>
          </ac:spMkLst>
        </pc:spChg>
      </pc:sldChg>
      <pc:sldChg chg="addSp delSp modSp add mod">
        <pc:chgData name="jaret teran" userId="13826acdde4f6183" providerId="LiveId" clId="{37992195-45B4-4395-A639-6F5300A1DBDE}" dt="2022-02-21T21:14:12.743" v="232" actId="1076"/>
        <pc:sldMkLst>
          <pc:docMk/>
          <pc:sldMk cId="87838725" sldId="277"/>
        </pc:sldMkLst>
        <pc:spChg chg="add mod">
          <ac:chgData name="jaret teran" userId="13826acdde4f6183" providerId="LiveId" clId="{37992195-45B4-4395-A639-6F5300A1DBDE}" dt="2022-02-21T21:14:12.743" v="232" actId="1076"/>
          <ac:spMkLst>
            <pc:docMk/>
            <pc:sldMk cId="87838725" sldId="277"/>
            <ac:spMk id="2" creationId="{9FD7F264-1BA4-44CC-AA81-E450847ED8F9}"/>
          </ac:spMkLst>
        </pc:spChg>
        <pc:graphicFrameChg chg="add mod">
          <ac:chgData name="jaret teran" userId="13826acdde4f6183" providerId="LiveId" clId="{37992195-45B4-4395-A639-6F5300A1DBDE}" dt="2022-02-21T21:12:47.633" v="182" actId="1076"/>
          <ac:graphicFrameMkLst>
            <pc:docMk/>
            <pc:sldMk cId="87838725" sldId="277"/>
            <ac:graphicFrameMk id="5" creationId="{83FAA802-4F48-4DD9-A3FE-5CD32AF9495D}"/>
          </ac:graphicFrameMkLst>
        </pc:graphicFrameChg>
        <pc:picChg chg="add mod">
          <ac:chgData name="jaret teran" userId="13826acdde4f6183" providerId="LiveId" clId="{37992195-45B4-4395-A639-6F5300A1DBDE}" dt="2022-02-21T21:12:36.616" v="179" actId="1076"/>
          <ac:picMkLst>
            <pc:docMk/>
            <pc:sldMk cId="87838725" sldId="277"/>
            <ac:picMk id="6" creationId="{6E57BA91-04B3-4DDE-A23F-7A3C383A48C1}"/>
          </ac:picMkLst>
        </pc:picChg>
        <pc:picChg chg="del">
          <ac:chgData name="jaret teran" userId="13826acdde4f6183" providerId="LiveId" clId="{37992195-45B4-4395-A639-6F5300A1DBDE}" dt="2022-02-21T21:12:22.969" v="176" actId="478"/>
          <ac:picMkLst>
            <pc:docMk/>
            <pc:sldMk cId="87838725" sldId="277"/>
            <ac:picMk id="7" creationId="{C541A767-6072-4BA5-AA74-7131270EBFEF}"/>
          </ac:picMkLst>
        </pc:picChg>
      </pc:sldChg>
      <pc:sldChg chg="addSp delSp modSp add mod ord">
        <pc:chgData name="jaret teran" userId="13826acdde4f6183" providerId="LiveId" clId="{37992195-45B4-4395-A639-6F5300A1DBDE}" dt="2022-02-22T05:50:35.036" v="805" actId="113"/>
        <pc:sldMkLst>
          <pc:docMk/>
          <pc:sldMk cId="310846542" sldId="278"/>
        </pc:sldMkLst>
        <pc:spChg chg="add del mod">
          <ac:chgData name="jaret teran" userId="13826acdde4f6183" providerId="LiveId" clId="{37992195-45B4-4395-A639-6F5300A1DBDE}" dt="2022-02-21T21:17:20.696" v="293" actId="478"/>
          <ac:spMkLst>
            <pc:docMk/>
            <pc:sldMk cId="310846542" sldId="278"/>
            <ac:spMk id="2" creationId="{1DE0648A-29E4-4C6D-B4B0-2D80200E3FF5}"/>
          </ac:spMkLst>
        </pc:spChg>
        <pc:spChg chg="add mod">
          <ac:chgData name="jaret teran" userId="13826acdde4f6183" providerId="LiveId" clId="{37992195-45B4-4395-A639-6F5300A1DBDE}" dt="2022-02-22T05:49:10.321" v="742" actId="113"/>
          <ac:spMkLst>
            <pc:docMk/>
            <pc:sldMk cId="310846542" sldId="278"/>
            <ac:spMk id="2" creationId="{8B3E4C1A-672A-4EE1-ACF8-8D053959C531}"/>
          </ac:spMkLst>
        </pc:spChg>
        <pc:spChg chg="add mod">
          <ac:chgData name="jaret teran" userId="13826acdde4f6183" providerId="LiveId" clId="{37992195-45B4-4395-A639-6F5300A1DBDE}" dt="2022-02-22T05:50:35.036" v="805" actId="113"/>
          <ac:spMkLst>
            <pc:docMk/>
            <pc:sldMk cId="310846542" sldId="278"/>
            <ac:spMk id="6" creationId="{91515B2C-22F8-4DB4-A726-3E4F8C0E5632}"/>
          </ac:spMkLst>
        </pc:spChg>
        <pc:graphicFrameChg chg="add mod modGraphic">
          <ac:chgData name="jaret teran" userId="13826acdde4f6183" providerId="LiveId" clId="{37992195-45B4-4395-A639-6F5300A1DBDE}" dt="2022-02-22T05:48:33.157" v="736" actId="14100"/>
          <ac:graphicFrameMkLst>
            <pc:docMk/>
            <pc:sldMk cId="310846542" sldId="278"/>
            <ac:graphicFrameMk id="3" creationId="{FC2A6DBF-B38A-4B63-A2CE-26529E52E6F4}"/>
          </ac:graphicFrameMkLst>
        </pc:graphicFrameChg>
        <pc:graphicFrameChg chg="add mod modGraphic">
          <ac:chgData name="jaret teran" userId="13826acdde4f6183" providerId="LiveId" clId="{37992195-45B4-4395-A639-6F5300A1DBDE}" dt="2022-02-22T05:50:11.471" v="802" actId="20577"/>
          <ac:graphicFrameMkLst>
            <pc:docMk/>
            <pc:sldMk cId="310846542" sldId="278"/>
            <ac:graphicFrameMk id="5" creationId="{312A4AB8-B705-4AE9-8B28-5661100880AB}"/>
          </ac:graphicFrameMkLst>
        </pc:graphicFrameChg>
        <pc:picChg chg="add del mod">
          <ac:chgData name="jaret teran" userId="13826acdde4f6183" providerId="LiveId" clId="{37992195-45B4-4395-A639-6F5300A1DBDE}" dt="2022-02-21T21:42:05.848" v="500" actId="478"/>
          <ac:picMkLst>
            <pc:docMk/>
            <pc:sldMk cId="310846542" sldId="278"/>
            <ac:picMk id="6" creationId="{BB6B893F-BD51-4205-8BAB-3AEFBF8D5EE9}"/>
          </ac:picMkLst>
        </pc:picChg>
        <pc:picChg chg="del">
          <ac:chgData name="jaret teran" userId="13826acdde4f6183" providerId="LiveId" clId="{37992195-45B4-4395-A639-6F5300A1DBDE}" dt="2022-02-21T21:28:34.115" v="472" actId="478"/>
          <ac:picMkLst>
            <pc:docMk/>
            <pc:sldMk cId="310846542" sldId="278"/>
            <ac:picMk id="7" creationId="{C541A767-6072-4BA5-AA74-7131270EBFEF}"/>
          </ac:picMkLst>
        </pc:picChg>
        <pc:picChg chg="add del mod">
          <ac:chgData name="jaret teran" userId="13826acdde4f6183" providerId="LiveId" clId="{37992195-45B4-4395-A639-6F5300A1DBDE}" dt="2022-02-21T21:41:23.108" v="492" actId="478"/>
          <ac:picMkLst>
            <pc:docMk/>
            <pc:sldMk cId="310846542" sldId="278"/>
            <ac:picMk id="9" creationId="{88209160-434D-49F9-9297-501D01DCD4C5}"/>
          </ac:picMkLst>
        </pc:picChg>
        <pc:picChg chg="add mod">
          <ac:chgData name="jaret teran" userId="13826acdde4f6183" providerId="LiveId" clId="{37992195-45B4-4395-A639-6F5300A1DBDE}" dt="2022-02-22T05:05:49.899" v="512" actId="1076"/>
          <ac:picMkLst>
            <pc:docMk/>
            <pc:sldMk cId="310846542" sldId="278"/>
            <ac:picMk id="11" creationId="{CE8913F3-6973-4D39-8168-44026F8CE970}"/>
          </ac:picMkLst>
        </pc:picChg>
      </pc:sldChg>
      <pc:sldChg chg="add del">
        <pc:chgData name="jaret teran" userId="13826acdde4f6183" providerId="LiveId" clId="{37992195-45B4-4395-A639-6F5300A1DBDE}" dt="2022-02-22T06:00:47.299" v="881" actId="47"/>
        <pc:sldMkLst>
          <pc:docMk/>
          <pc:sldMk cId="722488671" sldId="279"/>
        </pc:sldMkLst>
      </pc:sldChg>
      <pc:sldChg chg="add del">
        <pc:chgData name="jaret teran" userId="13826acdde4f6183" providerId="LiveId" clId="{37992195-45B4-4395-A639-6F5300A1DBDE}" dt="2022-02-22T06:00:48.258" v="882" actId="47"/>
        <pc:sldMkLst>
          <pc:docMk/>
          <pc:sldMk cId="1877062334" sldId="280"/>
        </pc:sldMkLst>
      </pc:sldChg>
      <pc:sldChg chg="add del">
        <pc:chgData name="jaret teran" userId="13826acdde4f6183" providerId="LiveId" clId="{37992195-45B4-4395-A639-6F5300A1DBDE}" dt="2022-02-22T06:00:49.122" v="883" actId="47"/>
        <pc:sldMkLst>
          <pc:docMk/>
          <pc:sldMk cId="3454534994" sldId="281"/>
        </pc:sldMkLst>
      </pc:sldChg>
      <pc:sldChg chg="addSp delSp modSp new mod">
        <pc:chgData name="jaret teran" userId="13826acdde4f6183" providerId="LiveId" clId="{37992195-45B4-4395-A639-6F5300A1DBDE}" dt="2022-02-22T05:57:26.248" v="863" actId="478"/>
        <pc:sldMkLst>
          <pc:docMk/>
          <pc:sldMk cId="321312066" sldId="282"/>
        </pc:sldMkLst>
        <pc:spChg chg="add del ord">
          <ac:chgData name="jaret teran" userId="13826acdde4f6183" providerId="LiveId" clId="{37992195-45B4-4395-A639-6F5300A1DBDE}" dt="2022-02-22T05:12:42.157" v="532" actId="478"/>
          <ac:spMkLst>
            <pc:docMk/>
            <pc:sldMk cId="321312066" sldId="282"/>
            <ac:spMk id="3" creationId="{7007853B-8133-4CB2-A9DA-7D59018E9F20}"/>
          </ac:spMkLst>
        </pc:spChg>
        <pc:spChg chg="add del mod ord">
          <ac:chgData name="jaret teran" userId="13826acdde4f6183" providerId="LiveId" clId="{37992195-45B4-4395-A639-6F5300A1DBDE}" dt="2022-02-22T05:13:18.007" v="537" actId="478"/>
          <ac:spMkLst>
            <pc:docMk/>
            <pc:sldMk cId="321312066" sldId="282"/>
            <ac:spMk id="4" creationId="{96AC4FBB-238D-4F1B-A0E0-20322B60F555}"/>
          </ac:spMkLst>
        </pc:spChg>
        <pc:spChg chg="add del mod">
          <ac:chgData name="jaret teran" userId="13826acdde4f6183" providerId="LiveId" clId="{37992195-45B4-4395-A639-6F5300A1DBDE}" dt="2022-02-22T05:57:26.248" v="863" actId="478"/>
          <ac:spMkLst>
            <pc:docMk/>
            <pc:sldMk cId="321312066" sldId="282"/>
            <ac:spMk id="5" creationId="{0A72E212-DE43-41A2-A7D9-E2621F5BC788}"/>
          </ac:spMkLst>
        </pc:spChg>
        <pc:spChg chg="add mod">
          <ac:chgData name="jaret teran" userId="13826acdde4f6183" providerId="LiveId" clId="{37992195-45B4-4395-A639-6F5300A1DBDE}" dt="2022-02-22T05:56:11.072" v="846" actId="20577"/>
          <ac:spMkLst>
            <pc:docMk/>
            <pc:sldMk cId="321312066" sldId="282"/>
            <ac:spMk id="11" creationId="{5BDCE2DA-D299-44BC-95A0-AD7304AFB544}"/>
          </ac:spMkLst>
        </pc:spChg>
        <pc:spChg chg="add mod">
          <ac:chgData name="jaret teran" userId="13826acdde4f6183" providerId="LiveId" clId="{37992195-45B4-4395-A639-6F5300A1DBDE}" dt="2022-02-22T05:56:23.148" v="851" actId="1076"/>
          <ac:spMkLst>
            <pc:docMk/>
            <pc:sldMk cId="321312066" sldId="282"/>
            <ac:spMk id="19" creationId="{B0FE9D00-7B56-4BC9-B895-B25CC3C9531A}"/>
          </ac:spMkLst>
        </pc:spChg>
        <pc:spChg chg="add del mod">
          <ac:chgData name="jaret teran" userId="13826acdde4f6183" providerId="LiveId" clId="{37992195-45B4-4395-A639-6F5300A1DBDE}" dt="2022-02-22T05:25:39.279" v="642" actId="478"/>
          <ac:spMkLst>
            <pc:docMk/>
            <pc:sldMk cId="321312066" sldId="282"/>
            <ac:spMk id="21" creationId="{BAFE8E57-8378-4DED-8247-8A8695D135CC}"/>
          </ac:spMkLst>
        </pc:spChg>
        <pc:spChg chg="add mod">
          <ac:chgData name="jaret teran" userId="13826acdde4f6183" providerId="LiveId" clId="{37992195-45B4-4395-A639-6F5300A1DBDE}" dt="2022-02-22T05:56:26.837" v="853" actId="20577"/>
          <ac:spMkLst>
            <pc:docMk/>
            <pc:sldMk cId="321312066" sldId="282"/>
            <ac:spMk id="22" creationId="{52CABD18-73B3-495D-A834-98301FE2741B}"/>
          </ac:spMkLst>
        </pc:spChg>
        <pc:spChg chg="add mod">
          <ac:chgData name="jaret teran" userId="13826acdde4f6183" providerId="LiveId" clId="{37992195-45B4-4395-A639-6F5300A1DBDE}" dt="2022-02-22T05:56:30.123" v="855" actId="20577"/>
          <ac:spMkLst>
            <pc:docMk/>
            <pc:sldMk cId="321312066" sldId="282"/>
            <ac:spMk id="29" creationId="{641B9DFC-5472-4B3E-9A3F-F21EAEC62257}"/>
          </ac:spMkLst>
        </pc:spChg>
        <pc:spChg chg="add mod">
          <ac:chgData name="jaret teran" userId="13826acdde4f6183" providerId="LiveId" clId="{37992195-45B4-4395-A639-6F5300A1DBDE}" dt="2022-02-22T05:57:24.751" v="862" actId="208"/>
          <ac:spMkLst>
            <pc:docMk/>
            <pc:sldMk cId="321312066" sldId="282"/>
            <ac:spMk id="34" creationId="{3BB65C56-6CDD-421A-BB09-AAEAF838FD2A}"/>
          </ac:spMkLst>
        </pc:spChg>
        <pc:picChg chg="add del mod">
          <ac:chgData name="jaret teran" userId="13826acdde4f6183" providerId="LiveId" clId="{37992195-45B4-4395-A639-6F5300A1DBDE}" dt="2022-02-22T05:35:03.696" v="692" actId="1076"/>
          <ac:picMkLst>
            <pc:docMk/>
            <pc:sldMk cId="321312066" sldId="282"/>
            <ac:picMk id="2" creationId="{A09EBEC3-5B8D-4ACD-994F-838EBB0622E2}"/>
          </ac:picMkLst>
        </pc:picChg>
        <pc:cxnChg chg="add mod">
          <ac:chgData name="jaret teran" userId="13826acdde4f6183" providerId="LiveId" clId="{37992195-45B4-4395-A639-6F5300A1DBDE}" dt="2022-02-22T05:34:35.866" v="686" actId="1076"/>
          <ac:cxnSpMkLst>
            <pc:docMk/>
            <pc:sldMk cId="321312066" sldId="282"/>
            <ac:cxnSpMk id="7" creationId="{63970BD6-30FE-46D4-BC4B-3B871C64FED0}"/>
          </ac:cxnSpMkLst>
        </pc:cxnChg>
        <pc:cxnChg chg="add mod">
          <ac:chgData name="jaret teran" userId="13826acdde4f6183" providerId="LiveId" clId="{37992195-45B4-4395-A639-6F5300A1DBDE}" dt="2022-02-22T05:34:22.646" v="685" actId="1076"/>
          <ac:cxnSpMkLst>
            <pc:docMk/>
            <pc:sldMk cId="321312066" sldId="282"/>
            <ac:cxnSpMk id="8" creationId="{BEE15A35-BB49-4398-9B87-25861AE87A30}"/>
          </ac:cxnSpMkLst>
        </pc:cxnChg>
        <pc:cxnChg chg="add mod">
          <ac:chgData name="jaret teran" userId="13826acdde4f6183" providerId="LiveId" clId="{37992195-45B4-4395-A639-6F5300A1DBDE}" dt="2022-02-22T05:34:57.669" v="690" actId="14100"/>
          <ac:cxnSpMkLst>
            <pc:docMk/>
            <pc:sldMk cId="321312066" sldId="282"/>
            <ac:cxnSpMk id="12" creationId="{C3A7E78B-B148-4FC3-95FB-18D886E0AB9C}"/>
          </ac:cxnSpMkLst>
        </pc:cxnChg>
        <pc:cxnChg chg="add mod">
          <ac:chgData name="jaret teran" userId="13826acdde4f6183" providerId="LiveId" clId="{37992195-45B4-4395-A639-6F5300A1DBDE}" dt="2022-02-22T05:35:32.049" v="699" actId="1076"/>
          <ac:cxnSpMkLst>
            <pc:docMk/>
            <pc:sldMk cId="321312066" sldId="282"/>
            <ac:cxnSpMk id="23" creationId="{937639A2-0520-4FE7-A2BC-83C7BBF8D36E}"/>
          </ac:cxnSpMkLst>
        </pc:cxnChg>
        <pc:cxnChg chg="add mod">
          <ac:chgData name="jaret teran" userId="13826acdde4f6183" providerId="LiveId" clId="{37992195-45B4-4395-A639-6F5300A1DBDE}" dt="2022-02-22T05:35:25.374" v="697" actId="1076"/>
          <ac:cxnSpMkLst>
            <pc:docMk/>
            <pc:sldMk cId="321312066" sldId="282"/>
            <ac:cxnSpMk id="25" creationId="{6E0D354B-4215-462A-A163-748EA505403C}"/>
          </ac:cxnSpMkLst>
        </pc:cxnChg>
        <pc:cxnChg chg="add mod">
          <ac:chgData name="jaret teran" userId="13826acdde4f6183" providerId="LiveId" clId="{37992195-45B4-4395-A639-6F5300A1DBDE}" dt="2022-02-22T05:35:28.058" v="698" actId="1076"/>
          <ac:cxnSpMkLst>
            <pc:docMk/>
            <pc:sldMk cId="321312066" sldId="282"/>
            <ac:cxnSpMk id="26" creationId="{EF69B43E-B33F-437F-AD63-C24B48877297}"/>
          </ac:cxnSpMkLst>
        </pc:cxnChg>
        <pc:cxnChg chg="add mod">
          <ac:chgData name="jaret teran" userId="13826acdde4f6183" providerId="LiveId" clId="{37992195-45B4-4395-A639-6F5300A1DBDE}" dt="2022-02-22T05:35:40.946" v="701" actId="1076"/>
          <ac:cxnSpMkLst>
            <pc:docMk/>
            <pc:sldMk cId="321312066" sldId="282"/>
            <ac:cxnSpMk id="30" creationId="{B727E39C-4A37-4150-BE18-8C719165D133}"/>
          </ac:cxnSpMkLst>
        </pc:cxnChg>
      </pc:sldChg>
      <pc:sldChg chg="addSp modSp new mod">
        <pc:chgData name="jaret teran" userId="13826acdde4f6183" providerId="LiveId" clId="{37992195-45B4-4395-A639-6F5300A1DBDE}" dt="2022-02-22T05:11:26.391" v="526" actId="1076"/>
        <pc:sldMkLst>
          <pc:docMk/>
          <pc:sldMk cId="1079413106" sldId="283"/>
        </pc:sldMkLst>
        <pc:spChg chg="add mod">
          <ac:chgData name="jaret teran" userId="13826acdde4f6183" providerId="LiveId" clId="{37992195-45B4-4395-A639-6F5300A1DBDE}" dt="2022-02-22T05:11:26.391" v="526" actId="1076"/>
          <ac:spMkLst>
            <pc:docMk/>
            <pc:sldMk cId="1079413106" sldId="283"/>
            <ac:spMk id="3" creationId="{9D7AF924-DA80-49EF-9B2A-227E5D49942C}"/>
          </ac:spMkLst>
        </pc:spChg>
      </pc:sldChg>
      <pc:sldChg chg="addSp delSp modSp new mod">
        <pc:chgData name="jaret teran" userId="13826acdde4f6183" providerId="LiveId" clId="{37992195-45B4-4395-A639-6F5300A1DBDE}" dt="2022-02-22T16:16:46.578" v="1160" actId="14100"/>
        <pc:sldMkLst>
          <pc:docMk/>
          <pc:sldMk cId="287360552" sldId="284"/>
        </pc:sldMkLst>
        <pc:spChg chg="add mod">
          <ac:chgData name="jaret teran" userId="13826acdde4f6183" providerId="LiveId" clId="{37992195-45B4-4395-A639-6F5300A1DBDE}" dt="2022-02-22T05:52:58.859" v="821" actId="14100"/>
          <ac:spMkLst>
            <pc:docMk/>
            <pc:sldMk cId="287360552" sldId="284"/>
            <ac:spMk id="4" creationId="{EA43A360-5C4A-48BA-8B35-77D195545368}"/>
          </ac:spMkLst>
        </pc:spChg>
        <pc:spChg chg="add mod">
          <ac:chgData name="jaret teran" userId="13826acdde4f6183" providerId="LiveId" clId="{37992195-45B4-4395-A639-6F5300A1DBDE}" dt="2022-02-22T05:42:52.699" v="722" actId="1582"/>
          <ac:spMkLst>
            <pc:docMk/>
            <pc:sldMk cId="287360552" sldId="284"/>
            <ac:spMk id="5" creationId="{34F702FF-1675-4B2D-9D53-B9D7A7E74006}"/>
          </ac:spMkLst>
        </pc:spChg>
        <pc:spChg chg="add mod">
          <ac:chgData name="jaret teran" userId="13826acdde4f6183" providerId="LiveId" clId="{37992195-45B4-4395-A639-6F5300A1DBDE}" dt="2022-02-22T05:54:10.027" v="828" actId="208"/>
          <ac:spMkLst>
            <pc:docMk/>
            <pc:sldMk cId="287360552" sldId="284"/>
            <ac:spMk id="6" creationId="{CA4F518C-9CEC-45C6-A34A-D340408F1B95}"/>
          </ac:spMkLst>
        </pc:spChg>
        <pc:spChg chg="add mod">
          <ac:chgData name="jaret teran" userId="13826acdde4f6183" providerId="LiveId" clId="{37992195-45B4-4395-A639-6F5300A1DBDE}" dt="2022-02-22T05:53:48.895" v="827" actId="208"/>
          <ac:spMkLst>
            <pc:docMk/>
            <pc:sldMk cId="287360552" sldId="284"/>
            <ac:spMk id="7" creationId="{8D7DB003-BF75-450A-85BC-20CB6B7EE053}"/>
          </ac:spMkLst>
        </pc:spChg>
        <pc:spChg chg="add mod">
          <ac:chgData name="jaret teran" userId="13826acdde4f6183" providerId="LiveId" clId="{37992195-45B4-4395-A639-6F5300A1DBDE}" dt="2022-02-22T16:14:22.731" v="1144" actId="14100"/>
          <ac:spMkLst>
            <pc:docMk/>
            <pc:sldMk cId="287360552" sldId="284"/>
            <ac:spMk id="8" creationId="{F74DF454-3497-4C61-A5A7-10DCD47AA04A}"/>
          </ac:spMkLst>
        </pc:spChg>
        <pc:spChg chg="add mod">
          <ac:chgData name="jaret teran" userId="13826acdde4f6183" providerId="LiveId" clId="{37992195-45B4-4395-A639-6F5300A1DBDE}" dt="2022-02-22T16:16:46.578" v="1160" actId="14100"/>
          <ac:spMkLst>
            <pc:docMk/>
            <pc:sldMk cId="287360552" sldId="284"/>
            <ac:spMk id="9" creationId="{7B89DB46-43B7-489F-BE1E-A1FEF19D8D24}"/>
          </ac:spMkLst>
        </pc:spChg>
        <pc:spChg chg="add del mod">
          <ac:chgData name="jaret teran" userId="13826acdde4f6183" providerId="LiveId" clId="{37992195-45B4-4395-A639-6F5300A1DBDE}" dt="2022-02-22T16:16:09.273" v="1154"/>
          <ac:spMkLst>
            <pc:docMk/>
            <pc:sldMk cId="287360552" sldId="284"/>
            <ac:spMk id="10" creationId="{FA02E2E8-5EB1-42C5-95FC-59E1C21C4AE0}"/>
          </ac:spMkLst>
        </pc:spChg>
        <pc:picChg chg="add del mod modCrop">
          <ac:chgData name="jaret teran" userId="13826acdde4f6183" providerId="LiveId" clId="{37992195-45B4-4395-A639-6F5300A1DBDE}" dt="2022-02-22T05:39:38.229" v="709" actId="21"/>
          <ac:picMkLst>
            <pc:docMk/>
            <pc:sldMk cId="287360552" sldId="284"/>
            <ac:picMk id="2" creationId="{4C86D071-F668-44E9-B317-BFE4687D3F61}"/>
          </ac:picMkLst>
        </pc:picChg>
        <pc:picChg chg="add mod">
          <ac:chgData name="jaret teran" userId="13826acdde4f6183" providerId="LiveId" clId="{37992195-45B4-4395-A639-6F5300A1DBDE}" dt="2022-02-22T05:53:25.543" v="824" actId="1076"/>
          <ac:picMkLst>
            <pc:docMk/>
            <pc:sldMk cId="287360552" sldId="284"/>
            <ac:picMk id="3" creationId="{C9C02EF5-9A35-4F97-AC4C-2E5F721D6ED2}"/>
          </ac:picMkLst>
        </pc:picChg>
      </pc:sldChg>
      <pc:sldChg chg="addSp delSp modSp new mod">
        <pc:chgData name="jaret teran" userId="13826acdde4f6183" providerId="LiveId" clId="{37992195-45B4-4395-A639-6F5300A1DBDE}" dt="2022-02-22T06:35:50.586" v="1141" actId="20577"/>
        <pc:sldMkLst>
          <pc:docMk/>
          <pc:sldMk cId="2903380278" sldId="285"/>
        </pc:sldMkLst>
        <pc:spChg chg="add mod">
          <ac:chgData name="jaret teran" userId="13826acdde4f6183" providerId="LiveId" clId="{37992195-45B4-4395-A639-6F5300A1DBDE}" dt="2022-02-22T06:07:30.922" v="934" actId="1076"/>
          <ac:spMkLst>
            <pc:docMk/>
            <pc:sldMk cId="2903380278" sldId="285"/>
            <ac:spMk id="2" creationId="{879E4EC3-2274-4500-B25B-B13371166570}"/>
          </ac:spMkLst>
        </pc:spChg>
        <pc:spChg chg="add mod">
          <ac:chgData name="jaret teran" userId="13826acdde4f6183" providerId="LiveId" clId="{37992195-45B4-4395-A639-6F5300A1DBDE}" dt="2022-02-22T06:35:50.586" v="1141" actId="20577"/>
          <ac:spMkLst>
            <pc:docMk/>
            <pc:sldMk cId="2903380278" sldId="285"/>
            <ac:spMk id="3" creationId="{92460334-A0B0-4A63-860E-828FC9C00033}"/>
          </ac:spMkLst>
        </pc:spChg>
        <pc:picChg chg="add del mod">
          <ac:chgData name="jaret teran" userId="13826acdde4f6183" providerId="LiveId" clId="{37992195-45B4-4395-A639-6F5300A1DBDE}" dt="2022-02-22T06:12:14.620" v="1005" actId="478"/>
          <ac:picMkLst>
            <pc:docMk/>
            <pc:sldMk cId="2903380278" sldId="285"/>
            <ac:picMk id="5" creationId="{2CB5B06A-3F76-4446-8376-7EFC3D2D6DA8}"/>
          </ac:picMkLst>
        </pc:picChg>
        <pc:picChg chg="add del mod">
          <ac:chgData name="jaret teran" userId="13826acdde4f6183" providerId="LiveId" clId="{37992195-45B4-4395-A639-6F5300A1DBDE}" dt="2022-02-22T06:12:51.650" v="1013" actId="478"/>
          <ac:picMkLst>
            <pc:docMk/>
            <pc:sldMk cId="2903380278" sldId="285"/>
            <ac:picMk id="7" creationId="{F152CAAF-D47C-4C30-AA03-15D6E379711D}"/>
          </ac:picMkLst>
        </pc:picChg>
        <pc:picChg chg="add mod">
          <ac:chgData name="jaret teran" userId="13826acdde4f6183" providerId="LiveId" clId="{37992195-45B4-4395-A639-6F5300A1DBDE}" dt="2022-02-22T06:14:27.613" v="1022" actId="1076"/>
          <ac:picMkLst>
            <pc:docMk/>
            <pc:sldMk cId="2903380278" sldId="285"/>
            <ac:picMk id="9" creationId="{3AC82E27-3FE3-4AF2-B9DF-FA4D042462D0}"/>
          </ac:picMkLst>
        </pc:picChg>
      </pc:sldChg>
      <pc:sldChg chg="new del ord">
        <pc:chgData name="jaret teran" userId="13826acdde4f6183" providerId="LiveId" clId="{37992195-45B4-4395-A639-6F5300A1DBDE}" dt="2022-02-22T05:48:16.097" v="732" actId="47"/>
        <pc:sldMkLst>
          <pc:docMk/>
          <pc:sldMk cId="4199135296" sldId="285"/>
        </pc:sldMkLst>
      </pc:sldChg>
      <pc:sldChg chg="addSp modSp new mod">
        <pc:chgData name="jaret teran" userId="13826acdde4f6183" providerId="LiveId" clId="{37992195-45B4-4395-A639-6F5300A1DBDE}" dt="2022-02-22T06:25:27.813" v="1089" actId="1076"/>
        <pc:sldMkLst>
          <pc:docMk/>
          <pc:sldMk cId="3853389875" sldId="286"/>
        </pc:sldMkLst>
        <pc:spChg chg="add mod">
          <ac:chgData name="jaret teran" userId="13826acdde4f6183" providerId="LiveId" clId="{37992195-45B4-4395-A639-6F5300A1DBDE}" dt="2022-02-22T06:25:06.737" v="1084" actId="1076"/>
          <ac:spMkLst>
            <pc:docMk/>
            <pc:sldMk cId="3853389875" sldId="286"/>
            <ac:spMk id="2" creationId="{7EA59D49-9040-4992-A10B-8F5BBFB9076D}"/>
          </ac:spMkLst>
        </pc:spChg>
        <pc:spChg chg="add mod">
          <ac:chgData name="jaret teran" userId="13826acdde4f6183" providerId="LiveId" clId="{37992195-45B4-4395-A639-6F5300A1DBDE}" dt="2022-02-22T06:25:03.802" v="1083" actId="1076"/>
          <ac:spMkLst>
            <pc:docMk/>
            <pc:sldMk cId="3853389875" sldId="286"/>
            <ac:spMk id="3" creationId="{C6677CAC-5D67-4E33-B10B-34DDBC884D0E}"/>
          </ac:spMkLst>
        </pc:spChg>
        <pc:picChg chg="add mod">
          <ac:chgData name="jaret teran" userId="13826acdde4f6183" providerId="LiveId" clId="{37992195-45B4-4395-A639-6F5300A1DBDE}" dt="2022-02-22T06:25:27.813" v="1089" actId="1076"/>
          <ac:picMkLst>
            <pc:docMk/>
            <pc:sldMk cId="3853389875" sldId="286"/>
            <ac:picMk id="5" creationId="{C49EB9A1-B46F-436F-9556-E38DFDE0F9D2}"/>
          </ac:picMkLst>
        </pc:picChg>
      </pc:sldChg>
      <pc:sldChg chg="addSp modSp new mod ord">
        <pc:chgData name="jaret teran" userId="13826acdde4f6183" providerId="LiveId" clId="{37992195-45B4-4395-A639-6F5300A1DBDE}" dt="2022-02-22T06:34:02.054" v="1125"/>
        <pc:sldMkLst>
          <pc:docMk/>
          <pc:sldMk cId="1582096505" sldId="287"/>
        </pc:sldMkLst>
        <pc:spChg chg="add mod">
          <ac:chgData name="jaret teran" userId="13826acdde4f6183" providerId="LiveId" clId="{37992195-45B4-4395-A639-6F5300A1DBDE}" dt="2022-02-22T06:30:12.702" v="1110" actId="14100"/>
          <ac:spMkLst>
            <pc:docMk/>
            <pc:sldMk cId="1582096505" sldId="287"/>
            <ac:spMk id="2" creationId="{E3A42DD2-8C70-47E6-BED4-6AEE04D98DF3}"/>
          </ac:spMkLst>
        </pc:spChg>
      </pc:sldChg>
      <pc:sldChg chg="addSp modSp new del mod setBg">
        <pc:chgData name="jaret teran" userId="13826acdde4f6183" providerId="LiveId" clId="{37992195-45B4-4395-A639-6F5300A1DBDE}" dt="2022-02-22T06:33:53.910" v="1123" actId="47"/>
        <pc:sldMkLst>
          <pc:docMk/>
          <pc:sldMk cId="45776551" sldId="288"/>
        </pc:sldMkLst>
        <pc:picChg chg="add mod">
          <ac:chgData name="jaret teran" userId="13826acdde4f6183" providerId="LiveId" clId="{37992195-45B4-4395-A639-6F5300A1DBDE}" dt="2022-02-22T06:33:45.993" v="1122" actId="1076"/>
          <ac:picMkLst>
            <pc:docMk/>
            <pc:sldMk cId="45776551" sldId="288"/>
            <ac:picMk id="3" creationId="{419A4052-96EA-442F-A18C-E9F00C49D706}"/>
          </ac:picMkLst>
        </pc:picChg>
      </pc:sldChg>
      <pc:sldChg chg="del">
        <pc:chgData name="jaret teran" userId="13826acdde4f6183" providerId="LiveId" clId="{37992195-45B4-4395-A639-6F5300A1DBDE}" dt="2022-02-21T21:02:38.295" v="0" actId="47"/>
        <pc:sldMkLst>
          <pc:docMk/>
          <pc:sldMk cId="1552833267" sldId="292"/>
        </pc:sldMkLst>
      </pc:sldChg>
      <pc:sldChg chg="del">
        <pc:chgData name="jaret teran" userId="13826acdde4f6183" providerId="LiveId" clId="{37992195-45B4-4395-A639-6F5300A1DBDE}" dt="2022-02-21T21:02:38.295" v="0" actId="47"/>
        <pc:sldMkLst>
          <pc:docMk/>
          <pc:sldMk cId="1301255868" sldId="309"/>
        </pc:sldMkLst>
      </pc:sldChg>
      <pc:sldChg chg="del">
        <pc:chgData name="jaret teran" userId="13826acdde4f6183" providerId="LiveId" clId="{37992195-45B4-4395-A639-6F5300A1DBDE}" dt="2022-02-21T21:02:38.295" v="0" actId="47"/>
        <pc:sldMkLst>
          <pc:docMk/>
          <pc:sldMk cId="1814006437" sldId="1203"/>
        </pc:sldMkLst>
      </pc:sldChg>
      <pc:sldChg chg="del">
        <pc:chgData name="jaret teran" userId="13826acdde4f6183" providerId="LiveId" clId="{37992195-45B4-4395-A639-6F5300A1DBDE}" dt="2022-02-21T21:02:38.295" v="0" actId="47"/>
        <pc:sldMkLst>
          <pc:docMk/>
          <pc:sldMk cId="1955928570" sldId="1204"/>
        </pc:sldMkLst>
      </pc:sldChg>
      <pc:sldChg chg="del">
        <pc:chgData name="jaret teran" userId="13826acdde4f6183" providerId="LiveId" clId="{37992195-45B4-4395-A639-6F5300A1DBDE}" dt="2022-02-21T21:02:38.295" v="0" actId="47"/>
        <pc:sldMkLst>
          <pc:docMk/>
          <pc:sldMk cId="2817126917" sldId="1205"/>
        </pc:sldMkLst>
      </pc:sldChg>
      <pc:sldChg chg="del">
        <pc:chgData name="jaret teran" userId="13826acdde4f6183" providerId="LiveId" clId="{37992195-45B4-4395-A639-6F5300A1DBDE}" dt="2022-02-21T21:02:38.295" v="0" actId="47"/>
        <pc:sldMkLst>
          <pc:docMk/>
          <pc:sldMk cId="1513979690" sldId="1206"/>
        </pc:sldMkLst>
      </pc:sldChg>
      <pc:sldChg chg="del">
        <pc:chgData name="jaret teran" userId="13826acdde4f6183" providerId="LiveId" clId="{37992195-45B4-4395-A639-6F5300A1DBDE}" dt="2022-02-21T21:02:38.295" v="0" actId="47"/>
        <pc:sldMkLst>
          <pc:docMk/>
          <pc:sldMk cId="54509194" sldId="1207"/>
        </pc:sldMkLst>
      </pc:sldChg>
      <pc:sldChg chg="del">
        <pc:chgData name="jaret teran" userId="13826acdde4f6183" providerId="LiveId" clId="{37992195-45B4-4395-A639-6F5300A1DBDE}" dt="2022-02-21T21:02:38.295" v="0" actId="47"/>
        <pc:sldMkLst>
          <pc:docMk/>
          <pc:sldMk cId="2955549420" sldId="1208"/>
        </pc:sldMkLst>
      </pc:sldChg>
      <pc:sldChg chg="del">
        <pc:chgData name="jaret teran" userId="13826acdde4f6183" providerId="LiveId" clId="{37992195-45B4-4395-A639-6F5300A1DBDE}" dt="2022-02-21T21:02:38.295" v="0" actId="47"/>
        <pc:sldMkLst>
          <pc:docMk/>
          <pc:sldMk cId="282254444" sldId="1321"/>
        </pc:sldMkLst>
      </pc:sldChg>
      <pc:sldChg chg="del">
        <pc:chgData name="jaret teran" userId="13826acdde4f6183" providerId="LiveId" clId="{37992195-45B4-4395-A639-6F5300A1DBDE}" dt="2022-02-21T21:02:38.295" v="0" actId="47"/>
        <pc:sldMkLst>
          <pc:docMk/>
          <pc:sldMk cId="1899499908" sldId="1357"/>
        </pc:sldMkLst>
      </pc:sldChg>
      <pc:sldChg chg="del">
        <pc:chgData name="jaret teran" userId="13826acdde4f6183" providerId="LiveId" clId="{37992195-45B4-4395-A639-6F5300A1DBDE}" dt="2022-02-21T21:02:38.295" v="0" actId="47"/>
        <pc:sldMkLst>
          <pc:docMk/>
          <pc:sldMk cId="1997823241" sldId="1358"/>
        </pc:sldMkLst>
      </pc:sldChg>
      <pc:sldChg chg="del">
        <pc:chgData name="jaret teran" userId="13826acdde4f6183" providerId="LiveId" clId="{37992195-45B4-4395-A639-6F5300A1DBDE}" dt="2022-02-21T21:02:38.295" v="0" actId="47"/>
        <pc:sldMkLst>
          <pc:docMk/>
          <pc:sldMk cId="4050401389" sldId="1359"/>
        </pc:sldMkLst>
      </pc:sldChg>
      <pc:sldChg chg="del">
        <pc:chgData name="jaret teran" userId="13826acdde4f6183" providerId="LiveId" clId="{37992195-45B4-4395-A639-6F5300A1DBDE}" dt="2022-02-21T21:02:38.295" v="0" actId="47"/>
        <pc:sldMkLst>
          <pc:docMk/>
          <pc:sldMk cId="2203748336" sldId="1360"/>
        </pc:sldMkLst>
      </pc:sldChg>
      <pc:sldChg chg="del">
        <pc:chgData name="jaret teran" userId="13826acdde4f6183" providerId="LiveId" clId="{37992195-45B4-4395-A639-6F5300A1DBDE}" dt="2022-02-21T21:02:38.295" v="0" actId="47"/>
        <pc:sldMkLst>
          <pc:docMk/>
          <pc:sldMk cId="2455370160" sldId="1366"/>
        </pc:sldMkLst>
      </pc:sldChg>
      <pc:sldChg chg="del">
        <pc:chgData name="jaret teran" userId="13826acdde4f6183" providerId="LiveId" clId="{37992195-45B4-4395-A639-6F5300A1DBDE}" dt="2022-02-21T21:02:38.295" v="0" actId="47"/>
        <pc:sldMkLst>
          <pc:docMk/>
          <pc:sldMk cId="3232240573" sldId="1367"/>
        </pc:sldMkLst>
      </pc:sldChg>
      <pc:sldChg chg="del">
        <pc:chgData name="jaret teran" userId="13826acdde4f6183" providerId="LiveId" clId="{37992195-45B4-4395-A639-6F5300A1DBDE}" dt="2022-02-21T21:02:38.295" v="0" actId="47"/>
        <pc:sldMkLst>
          <pc:docMk/>
          <pc:sldMk cId="1094342243" sldId="1368"/>
        </pc:sldMkLst>
      </pc:sldChg>
      <pc:sldChg chg="del">
        <pc:chgData name="jaret teran" userId="13826acdde4f6183" providerId="LiveId" clId="{37992195-45B4-4395-A639-6F5300A1DBDE}" dt="2022-02-21T21:02:38.295" v="0" actId="47"/>
        <pc:sldMkLst>
          <pc:docMk/>
          <pc:sldMk cId="2358350740" sldId="1369"/>
        </pc:sldMkLst>
      </pc:sldChg>
      <pc:sldChg chg="del">
        <pc:chgData name="jaret teran" userId="13826acdde4f6183" providerId="LiveId" clId="{37992195-45B4-4395-A639-6F5300A1DBDE}" dt="2022-02-21T21:02:38.295" v="0" actId="47"/>
        <pc:sldMkLst>
          <pc:docMk/>
          <pc:sldMk cId="691530934" sldId="1370"/>
        </pc:sldMkLst>
      </pc:sldChg>
      <pc:sldChg chg="del">
        <pc:chgData name="jaret teran" userId="13826acdde4f6183" providerId="LiveId" clId="{37992195-45B4-4395-A639-6F5300A1DBDE}" dt="2022-02-21T21:02:38.295" v="0" actId="47"/>
        <pc:sldMkLst>
          <pc:docMk/>
          <pc:sldMk cId="544764142" sldId="1371"/>
        </pc:sldMkLst>
      </pc:sldChg>
      <pc:sldChg chg="del">
        <pc:chgData name="jaret teran" userId="13826acdde4f6183" providerId="LiveId" clId="{37992195-45B4-4395-A639-6F5300A1DBDE}" dt="2022-02-21T21:02:38.295" v="0" actId="47"/>
        <pc:sldMkLst>
          <pc:docMk/>
          <pc:sldMk cId="2548497189" sldId="1372"/>
        </pc:sldMkLst>
      </pc:sldChg>
      <pc:sldChg chg="del">
        <pc:chgData name="jaret teran" userId="13826acdde4f6183" providerId="LiveId" clId="{37992195-45B4-4395-A639-6F5300A1DBDE}" dt="2022-02-21T21:02:38.295" v="0" actId="47"/>
        <pc:sldMkLst>
          <pc:docMk/>
          <pc:sldMk cId="3445153079" sldId="1374"/>
        </pc:sldMkLst>
      </pc:sldChg>
      <pc:sldChg chg="del">
        <pc:chgData name="jaret teran" userId="13826acdde4f6183" providerId="LiveId" clId="{37992195-45B4-4395-A639-6F5300A1DBDE}" dt="2022-02-21T21:02:38.295" v="0" actId="47"/>
        <pc:sldMkLst>
          <pc:docMk/>
          <pc:sldMk cId="2716320390" sldId="1378"/>
        </pc:sldMkLst>
      </pc:sldChg>
      <pc:sldChg chg="del">
        <pc:chgData name="jaret teran" userId="13826acdde4f6183" providerId="LiveId" clId="{37992195-45B4-4395-A639-6F5300A1DBDE}" dt="2022-02-21T21:02:38.295" v="0" actId="47"/>
        <pc:sldMkLst>
          <pc:docMk/>
          <pc:sldMk cId="3914643200" sldId="1379"/>
        </pc:sldMkLst>
      </pc:sldChg>
      <pc:sldChg chg="del">
        <pc:chgData name="jaret teran" userId="13826acdde4f6183" providerId="LiveId" clId="{37992195-45B4-4395-A639-6F5300A1DBDE}" dt="2022-02-21T21:02:38.295" v="0" actId="47"/>
        <pc:sldMkLst>
          <pc:docMk/>
          <pc:sldMk cId="3656137403" sldId="1380"/>
        </pc:sldMkLst>
      </pc:sldChg>
      <pc:sldChg chg="del">
        <pc:chgData name="jaret teran" userId="13826acdde4f6183" providerId="LiveId" clId="{37992195-45B4-4395-A639-6F5300A1DBDE}" dt="2022-02-21T21:02:38.295" v="0" actId="47"/>
        <pc:sldMkLst>
          <pc:docMk/>
          <pc:sldMk cId="2029251476" sldId="1381"/>
        </pc:sldMkLst>
      </pc:sldChg>
      <pc:sldChg chg="del">
        <pc:chgData name="jaret teran" userId="13826acdde4f6183" providerId="LiveId" clId="{37992195-45B4-4395-A639-6F5300A1DBDE}" dt="2022-02-21T21:02:38.295" v="0" actId="47"/>
        <pc:sldMkLst>
          <pc:docMk/>
          <pc:sldMk cId="1395763392" sldId="1382"/>
        </pc:sldMkLst>
      </pc:sldChg>
      <pc:sldChg chg="del">
        <pc:chgData name="jaret teran" userId="13826acdde4f6183" providerId="LiveId" clId="{37992195-45B4-4395-A639-6F5300A1DBDE}" dt="2022-02-21T21:02:38.295" v="0" actId="47"/>
        <pc:sldMkLst>
          <pc:docMk/>
          <pc:sldMk cId="1016142861" sldId="1384"/>
        </pc:sldMkLst>
      </pc:sldChg>
      <pc:sldChg chg="del">
        <pc:chgData name="jaret teran" userId="13826acdde4f6183" providerId="LiveId" clId="{37992195-45B4-4395-A639-6F5300A1DBDE}" dt="2022-02-21T21:02:38.295" v="0" actId="47"/>
        <pc:sldMkLst>
          <pc:docMk/>
          <pc:sldMk cId="458699111" sldId="1385"/>
        </pc:sldMkLst>
      </pc:sldChg>
      <pc:sldChg chg="del">
        <pc:chgData name="jaret teran" userId="13826acdde4f6183" providerId="LiveId" clId="{37992195-45B4-4395-A639-6F5300A1DBDE}" dt="2022-02-21T21:02:38.295" v="0" actId="47"/>
        <pc:sldMkLst>
          <pc:docMk/>
          <pc:sldMk cId="4034572146" sldId="1386"/>
        </pc:sldMkLst>
      </pc:sldChg>
      <pc:sldChg chg="del">
        <pc:chgData name="jaret teran" userId="13826acdde4f6183" providerId="LiveId" clId="{37992195-45B4-4395-A639-6F5300A1DBDE}" dt="2022-02-21T21:02:38.295" v="0" actId="47"/>
        <pc:sldMkLst>
          <pc:docMk/>
          <pc:sldMk cId="459484155" sldId="1387"/>
        </pc:sldMkLst>
      </pc:sldChg>
      <pc:sldChg chg="del">
        <pc:chgData name="jaret teran" userId="13826acdde4f6183" providerId="LiveId" clId="{37992195-45B4-4395-A639-6F5300A1DBDE}" dt="2022-02-21T21:02:38.295" v="0" actId="47"/>
        <pc:sldMkLst>
          <pc:docMk/>
          <pc:sldMk cId="1438281882" sldId="1389"/>
        </pc:sldMkLst>
      </pc:sldChg>
      <pc:sldChg chg="del">
        <pc:chgData name="jaret teran" userId="13826acdde4f6183" providerId="LiveId" clId="{37992195-45B4-4395-A639-6F5300A1DBDE}" dt="2022-02-21T21:02:38.295" v="0" actId="47"/>
        <pc:sldMkLst>
          <pc:docMk/>
          <pc:sldMk cId="2384025248" sldId="1390"/>
        </pc:sldMkLst>
      </pc:sldChg>
      <pc:sldChg chg="del">
        <pc:chgData name="jaret teran" userId="13826acdde4f6183" providerId="LiveId" clId="{37992195-45B4-4395-A639-6F5300A1DBDE}" dt="2022-02-21T21:02:38.295" v="0" actId="47"/>
        <pc:sldMkLst>
          <pc:docMk/>
          <pc:sldMk cId="1709293234" sldId="1392"/>
        </pc:sldMkLst>
      </pc:sldChg>
      <pc:sldChg chg="del">
        <pc:chgData name="jaret teran" userId="13826acdde4f6183" providerId="LiveId" clId="{37992195-45B4-4395-A639-6F5300A1DBDE}" dt="2022-02-21T21:02:38.295" v="0" actId="47"/>
        <pc:sldMkLst>
          <pc:docMk/>
          <pc:sldMk cId="3852752149" sldId="1393"/>
        </pc:sldMkLst>
      </pc:sldChg>
      <pc:sldChg chg="del">
        <pc:chgData name="jaret teran" userId="13826acdde4f6183" providerId="LiveId" clId="{37992195-45B4-4395-A639-6F5300A1DBDE}" dt="2022-02-21T21:02:38.295" v="0" actId="47"/>
        <pc:sldMkLst>
          <pc:docMk/>
          <pc:sldMk cId="3255840212" sldId="1394"/>
        </pc:sldMkLst>
      </pc:sldChg>
      <pc:sldChg chg="del">
        <pc:chgData name="jaret teran" userId="13826acdde4f6183" providerId="LiveId" clId="{37992195-45B4-4395-A639-6F5300A1DBDE}" dt="2022-02-21T21:02:38.295" v="0" actId="47"/>
        <pc:sldMkLst>
          <pc:docMk/>
          <pc:sldMk cId="1672427518" sldId="1401"/>
        </pc:sldMkLst>
      </pc:sldChg>
      <pc:sldChg chg="del">
        <pc:chgData name="jaret teran" userId="13826acdde4f6183" providerId="LiveId" clId="{37992195-45B4-4395-A639-6F5300A1DBDE}" dt="2022-02-21T21:02:38.295" v="0" actId="47"/>
        <pc:sldMkLst>
          <pc:docMk/>
          <pc:sldMk cId="2044636435" sldId="1404"/>
        </pc:sldMkLst>
      </pc:sldChg>
      <pc:sldChg chg="del">
        <pc:chgData name="jaret teran" userId="13826acdde4f6183" providerId="LiveId" clId="{37992195-45B4-4395-A639-6F5300A1DBDE}" dt="2022-02-21T21:02:38.295" v="0" actId="47"/>
        <pc:sldMkLst>
          <pc:docMk/>
          <pc:sldMk cId="38075049" sldId="1405"/>
        </pc:sldMkLst>
      </pc:sldChg>
      <pc:sldChg chg="del">
        <pc:chgData name="jaret teran" userId="13826acdde4f6183" providerId="LiveId" clId="{37992195-45B4-4395-A639-6F5300A1DBDE}" dt="2022-02-21T21:02:38.295" v="0" actId="47"/>
        <pc:sldMkLst>
          <pc:docMk/>
          <pc:sldMk cId="3158365262" sldId="1406"/>
        </pc:sldMkLst>
      </pc:sldChg>
      <pc:sldChg chg="del">
        <pc:chgData name="jaret teran" userId="13826acdde4f6183" providerId="LiveId" clId="{37992195-45B4-4395-A639-6F5300A1DBDE}" dt="2022-02-21T21:02:38.295" v="0" actId="47"/>
        <pc:sldMkLst>
          <pc:docMk/>
          <pc:sldMk cId="2442604053" sldId="1420"/>
        </pc:sldMkLst>
      </pc:sldChg>
      <pc:sldChg chg="del">
        <pc:chgData name="jaret teran" userId="13826acdde4f6183" providerId="LiveId" clId="{37992195-45B4-4395-A639-6F5300A1DBDE}" dt="2022-02-21T21:02:38.295" v="0" actId="47"/>
        <pc:sldMkLst>
          <pc:docMk/>
          <pc:sldMk cId="2223300620" sldId="1421"/>
        </pc:sldMkLst>
      </pc:sldChg>
      <pc:sldChg chg="del">
        <pc:chgData name="jaret teran" userId="13826acdde4f6183" providerId="LiveId" clId="{37992195-45B4-4395-A639-6F5300A1DBDE}" dt="2022-02-21T21:02:38.295" v="0" actId="47"/>
        <pc:sldMkLst>
          <pc:docMk/>
          <pc:sldMk cId="1497397036" sldId="1422"/>
        </pc:sldMkLst>
      </pc:sldChg>
      <pc:sldChg chg="del">
        <pc:chgData name="jaret teran" userId="13826acdde4f6183" providerId="LiveId" clId="{37992195-45B4-4395-A639-6F5300A1DBDE}" dt="2022-02-21T21:02:38.295" v="0" actId="47"/>
        <pc:sldMkLst>
          <pc:docMk/>
          <pc:sldMk cId="3535741212" sldId="1423"/>
        </pc:sldMkLst>
      </pc:sldChg>
      <pc:sldChg chg="del">
        <pc:chgData name="jaret teran" userId="13826acdde4f6183" providerId="LiveId" clId="{37992195-45B4-4395-A639-6F5300A1DBDE}" dt="2022-02-21T21:02:38.295" v="0" actId="47"/>
        <pc:sldMkLst>
          <pc:docMk/>
          <pc:sldMk cId="2568237922" sldId="1424"/>
        </pc:sldMkLst>
      </pc:sldChg>
      <pc:sldMasterChg chg="delSldLayout">
        <pc:chgData name="jaret teran" userId="13826acdde4f6183" providerId="LiveId" clId="{37992195-45B4-4395-A639-6F5300A1DBDE}" dt="2022-02-21T21:12:52.445" v="183" actId="47"/>
        <pc:sldMasterMkLst>
          <pc:docMk/>
          <pc:sldMasterMk cId="1992852851" sldId="2147483648"/>
        </pc:sldMasterMkLst>
        <pc:sldLayoutChg chg="del">
          <pc:chgData name="jaret teran" userId="13826acdde4f6183" providerId="LiveId" clId="{37992195-45B4-4395-A639-6F5300A1DBDE}" dt="2022-02-21T21:04:24.773" v="80" actId="47"/>
          <pc:sldLayoutMkLst>
            <pc:docMk/>
            <pc:sldMasterMk cId="1992852851" sldId="2147483648"/>
            <pc:sldLayoutMk cId="1616108704" sldId="2147483662"/>
          </pc:sldLayoutMkLst>
        </pc:sldLayoutChg>
        <pc:sldLayoutChg chg="del">
          <pc:chgData name="jaret teran" userId="13826acdde4f6183" providerId="LiveId" clId="{37992195-45B4-4395-A639-6F5300A1DBDE}" dt="2022-02-21T21:12:52.445" v="183" actId="47"/>
          <pc:sldLayoutMkLst>
            <pc:docMk/>
            <pc:sldMasterMk cId="1992852851" sldId="2147483648"/>
            <pc:sldLayoutMk cId="2806912334"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3838F-3015-44E2-B2AA-32B0D76A1552}" type="doc">
      <dgm:prSet loTypeId="urn:microsoft.com/office/officeart/2005/8/layout/chevron2" loCatId="list" qsTypeId="urn:microsoft.com/office/officeart/2005/8/quickstyle/3d3" qsCatId="3D" csTypeId="urn:microsoft.com/office/officeart/2005/8/colors/accent6_2" csCatId="accent6" phldr="1"/>
      <dgm:spPr/>
      <dgm:t>
        <a:bodyPr/>
        <a:lstStyle/>
        <a:p>
          <a:endParaRPr lang="es-MX"/>
        </a:p>
      </dgm:t>
    </dgm:pt>
    <dgm:pt modelId="{9ADD273E-780C-4028-9289-305AE1A4A259}">
      <dgm:prSet/>
      <dgm:spPr/>
      <dgm:t>
        <a:bodyPr/>
        <a:lstStyle/>
        <a:p>
          <a:r>
            <a:rPr lang="es-MX" dirty="0"/>
            <a:t>Datos generales</a:t>
          </a:r>
        </a:p>
      </dgm:t>
    </dgm:pt>
    <dgm:pt modelId="{5814DD11-701F-45DC-8C83-954F0FE241D1}" type="parTrans" cxnId="{DE9A0EE9-D1B2-4944-9349-6ACE4DF067AE}">
      <dgm:prSet/>
      <dgm:spPr/>
      <dgm:t>
        <a:bodyPr/>
        <a:lstStyle/>
        <a:p>
          <a:endParaRPr lang="es-MX"/>
        </a:p>
      </dgm:t>
    </dgm:pt>
    <dgm:pt modelId="{05678EE8-CDB2-41DE-B965-0282A08C33B1}" type="sibTrans" cxnId="{DE9A0EE9-D1B2-4944-9349-6ACE4DF067AE}">
      <dgm:prSet/>
      <dgm:spPr/>
      <dgm:t>
        <a:bodyPr/>
        <a:lstStyle/>
        <a:p>
          <a:endParaRPr lang="es-MX"/>
        </a:p>
      </dgm:t>
    </dgm:pt>
    <dgm:pt modelId="{5B714FFF-AF27-413E-89DA-6457637ECEF4}">
      <dgm:prSet/>
      <dgm:spPr/>
      <dgm:t>
        <a:bodyPr/>
        <a:lstStyle/>
        <a:p>
          <a:r>
            <a:rPr lang="es-MX" sz="1900" kern="1200" dirty="0"/>
            <a:t>Nombre</a:t>
          </a:r>
        </a:p>
      </dgm:t>
    </dgm:pt>
    <dgm:pt modelId="{FBE1FED6-54CE-41C3-A4C9-863F62DB2265}" type="parTrans" cxnId="{636FB60B-252B-4C0A-BE2B-056A2AEC62B9}">
      <dgm:prSet/>
      <dgm:spPr/>
      <dgm:t>
        <a:bodyPr/>
        <a:lstStyle/>
        <a:p>
          <a:endParaRPr lang="es-MX"/>
        </a:p>
      </dgm:t>
    </dgm:pt>
    <dgm:pt modelId="{50751761-7C1E-480A-A783-2ADE320876DF}" type="sibTrans" cxnId="{636FB60B-252B-4C0A-BE2B-056A2AEC62B9}">
      <dgm:prSet/>
      <dgm:spPr/>
      <dgm:t>
        <a:bodyPr/>
        <a:lstStyle/>
        <a:p>
          <a:endParaRPr lang="es-MX"/>
        </a:p>
      </dgm:t>
    </dgm:pt>
    <dgm:pt modelId="{0C09E286-E971-48D7-BD1A-0624F7074EB7}">
      <dgm:prSet/>
      <dgm:spPr/>
      <dgm:t>
        <a:bodyPr/>
        <a:lstStyle/>
        <a:p>
          <a:r>
            <a:rPr lang="es-MX" sz="1900" kern="1200" dirty="0" smtClean="0"/>
            <a:t>“PUBLICO </a:t>
          </a:r>
          <a:r>
            <a:rPr lang="es-MX" sz="1900" kern="1200" dirty="0"/>
            <a:t>EN </a:t>
          </a:r>
          <a:r>
            <a:rPr lang="es-MX" sz="1900" kern="1200" dirty="0" smtClean="0"/>
            <a:t>GENERAL” </a:t>
          </a:r>
          <a:r>
            <a:rPr lang="es-MX" sz="1900" kern="1200" dirty="0"/>
            <a:t>(mayúsculas)</a:t>
          </a:r>
        </a:p>
      </dgm:t>
    </dgm:pt>
    <dgm:pt modelId="{3E046770-D1F7-461C-AA42-8152740B7F39}" type="parTrans" cxnId="{1F696E11-188C-4F5E-B609-013AC096EF8A}">
      <dgm:prSet/>
      <dgm:spPr/>
      <dgm:t>
        <a:bodyPr/>
        <a:lstStyle/>
        <a:p>
          <a:endParaRPr lang="es-MX"/>
        </a:p>
      </dgm:t>
    </dgm:pt>
    <dgm:pt modelId="{1BEF00DD-3DC2-458C-A470-20A536C4E24D}" type="sibTrans" cxnId="{1F696E11-188C-4F5E-B609-013AC096EF8A}">
      <dgm:prSet/>
      <dgm:spPr/>
      <dgm:t>
        <a:bodyPr/>
        <a:lstStyle/>
        <a:p>
          <a:endParaRPr lang="es-MX"/>
        </a:p>
      </dgm:t>
    </dgm:pt>
    <dgm:pt modelId="{4F013866-E878-4BB9-808F-CA9779EE7A33}">
      <dgm:prSet/>
      <dgm:spPr/>
      <dgm:t>
        <a:bodyPr/>
        <a:lstStyle/>
        <a:p>
          <a:r>
            <a:rPr lang="es-MX" sz="1900" kern="1200" dirty="0"/>
            <a:t>RFC</a:t>
          </a:r>
        </a:p>
      </dgm:t>
    </dgm:pt>
    <dgm:pt modelId="{A49EDA32-93D3-4B86-BB79-18D5E498039D}" type="parTrans" cxnId="{2F84CFD4-4374-427E-94F7-C64EA99B7495}">
      <dgm:prSet/>
      <dgm:spPr/>
      <dgm:t>
        <a:bodyPr/>
        <a:lstStyle/>
        <a:p>
          <a:endParaRPr lang="es-MX"/>
        </a:p>
      </dgm:t>
    </dgm:pt>
    <dgm:pt modelId="{0C13967D-7EC8-4ECB-B040-02FAB0FA8FFD}" type="sibTrans" cxnId="{2F84CFD4-4374-427E-94F7-C64EA99B7495}">
      <dgm:prSet/>
      <dgm:spPr/>
      <dgm:t>
        <a:bodyPr/>
        <a:lstStyle/>
        <a:p>
          <a:endParaRPr lang="es-MX"/>
        </a:p>
      </dgm:t>
    </dgm:pt>
    <dgm:pt modelId="{DD795255-0F6A-4832-9FC5-8D4F5680F916}">
      <dgm:prSet/>
      <dgm:spPr/>
      <dgm:t>
        <a:bodyPr/>
        <a:lstStyle/>
        <a:p>
          <a:r>
            <a:rPr lang="es-MX" sz="1900" kern="1200" dirty="0"/>
            <a:t>XAXX010101000</a:t>
          </a:r>
        </a:p>
      </dgm:t>
    </dgm:pt>
    <dgm:pt modelId="{567F8FA9-3966-433C-9D6A-66F49438AAE8}" type="parTrans" cxnId="{DE497F0A-96C8-4C33-BE96-F52990F5BB8A}">
      <dgm:prSet/>
      <dgm:spPr/>
      <dgm:t>
        <a:bodyPr/>
        <a:lstStyle/>
        <a:p>
          <a:endParaRPr lang="es-MX"/>
        </a:p>
      </dgm:t>
    </dgm:pt>
    <dgm:pt modelId="{4D06C015-4627-433E-8BF6-9B33971075C7}" type="sibTrans" cxnId="{DE497F0A-96C8-4C33-BE96-F52990F5BB8A}">
      <dgm:prSet/>
      <dgm:spPr/>
      <dgm:t>
        <a:bodyPr/>
        <a:lstStyle/>
        <a:p>
          <a:endParaRPr lang="es-MX"/>
        </a:p>
      </dgm:t>
    </dgm:pt>
    <dgm:pt modelId="{70854871-B084-4CE8-A88D-533B577367FC}">
      <dgm:prSet/>
      <dgm:spPr/>
      <dgm:t>
        <a:bodyPr/>
        <a:lstStyle/>
        <a:p>
          <a:r>
            <a:rPr lang="es-MX" sz="1900" kern="1200" dirty="0"/>
            <a:t>Régimen fiscal</a:t>
          </a:r>
        </a:p>
      </dgm:t>
    </dgm:pt>
    <dgm:pt modelId="{C85C864D-8806-4BA7-A223-57E1613067A5}" type="parTrans" cxnId="{21BF19B7-B239-46F7-B333-58DC21388D35}">
      <dgm:prSet/>
      <dgm:spPr/>
      <dgm:t>
        <a:bodyPr/>
        <a:lstStyle/>
        <a:p>
          <a:endParaRPr lang="es-MX"/>
        </a:p>
      </dgm:t>
    </dgm:pt>
    <dgm:pt modelId="{BC97BC03-3E5E-4AD4-B757-AF9888E19041}" type="sibTrans" cxnId="{21BF19B7-B239-46F7-B333-58DC21388D35}">
      <dgm:prSet/>
      <dgm:spPr/>
      <dgm:t>
        <a:bodyPr/>
        <a:lstStyle/>
        <a:p>
          <a:endParaRPr lang="es-MX"/>
        </a:p>
      </dgm:t>
    </dgm:pt>
    <dgm:pt modelId="{2147C417-A275-46A6-B4A2-A262D1E08B49}">
      <dgm:prSet/>
      <dgm:spPr/>
      <dgm:t>
        <a:bodyPr/>
        <a:lstStyle/>
        <a:p>
          <a:r>
            <a:rPr lang="es-MX" sz="1900" kern="1200" dirty="0"/>
            <a:t>616 Sin obligaciones fiscales</a:t>
          </a:r>
        </a:p>
      </dgm:t>
    </dgm:pt>
    <dgm:pt modelId="{1E9D1F49-A25E-4414-A97B-259FE4D8D76A}" type="parTrans" cxnId="{0FD4D6E8-BC20-4DA1-B2B2-5FFDB6D1E75F}">
      <dgm:prSet/>
      <dgm:spPr/>
      <dgm:t>
        <a:bodyPr/>
        <a:lstStyle/>
        <a:p>
          <a:endParaRPr lang="es-MX"/>
        </a:p>
      </dgm:t>
    </dgm:pt>
    <dgm:pt modelId="{E3D6C33F-8670-4583-8A2C-81969B9FA654}" type="sibTrans" cxnId="{0FD4D6E8-BC20-4DA1-B2B2-5FFDB6D1E75F}">
      <dgm:prSet/>
      <dgm:spPr/>
      <dgm:t>
        <a:bodyPr/>
        <a:lstStyle/>
        <a:p>
          <a:endParaRPr lang="es-MX"/>
        </a:p>
      </dgm:t>
    </dgm:pt>
    <dgm:pt modelId="{39A92BFD-30F2-43B4-87DE-554AD835E45F}">
      <dgm:prSet/>
      <dgm:spPr/>
      <dgm:t>
        <a:bodyPr/>
        <a:lstStyle/>
        <a:p>
          <a:r>
            <a:rPr lang="es-MX" sz="1900" kern="1200" dirty="0"/>
            <a:t>Mismo código postal del Emisor</a:t>
          </a:r>
        </a:p>
      </dgm:t>
    </dgm:pt>
    <dgm:pt modelId="{6FA5BD5D-7B2B-4CFD-84A9-A0242FE54E7B}" type="parTrans" cxnId="{64712A61-8EF0-454D-9830-3BEB2D227C4C}">
      <dgm:prSet/>
      <dgm:spPr/>
      <dgm:t>
        <a:bodyPr/>
        <a:lstStyle/>
        <a:p>
          <a:endParaRPr lang="es-MX"/>
        </a:p>
      </dgm:t>
    </dgm:pt>
    <dgm:pt modelId="{24E5EB35-CC8C-45DB-8113-39267C18E7A0}" type="sibTrans" cxnId="{64712A61-8EF0-454D-9830-3BEB2D227C4C}">
      <dgm:prSet/>
      <dgm:spPr/>
      <dgm:t>
        <a:bodyPr/>
        <a:lstStyle/>
        <a:p>
          <a:endParaRPr lang="es-MX"/>
        </a:p>
      </dgm:t>
    </dgm:pt>
    <dgm:pt modelId="{2BA83794-34E8-492B-AF65-B31B849C95FA}">
      <dgm:prSet/>
      <dgm:spPr/>
      <dgm:t>
        <a:bodyPr/>
        <a:lstStyle/>
        <a:p>
          <a:r>
            <a:rPr lang="es-MX" sz="1900" kern="1200" dirty="0"/>
            <a:t>Uso del CFDI</a:t>
          </a:r>
        </a:p>
      </dgm:t>
    </dgm:pt>
    <dgm:pt modelId="{FD1670B3-4302-46E6-AB09-D1F3881BE701}" type="parTrans" cxnId="{FEB7EB5C-E3AD-4181-862F-3AA9EFF9F9DD}">
      <dgm:prSet/>
      <dgm:spPr/>
      <dgm:t>
        <a:bodyPr/>
        <a:lstStyle/>
        <a:p>
          <a:endParaRPr lang="es-MX"/>
        </a:p>
      </dgm:t>
    </dgm:pt>
    <dgm:pt modelId="{FD473976-440D-4DD3-BA88-BFA0FE7EC1B2}" type="sibTrans" cxnId="{FEB7EB5C-E3AD-4181-862F-3AA9EFF9F9DD}">
      <dgm:prSet/>
      <dgm:spPr/>
      <dgm:t>
        <a:bodyPr/>
        <a:lstStyle/>
        <a:p>
          <a:endParaRPr lang="es-MX"/>
        </a:p>
      </dgm:t>
    </dgm:pt>
    <dgm:pt modelId="{3E88AC04-5372-4FB2-93A5-088924F2594F}">
      <dgm:prSet/>
      <dgm:spPr/>
      <dgm:t>
        <a:bodyPr/>
        <a:lstStyle/>
        <a:p>
          <a:r>
            <a:rPr lang="es-MX" sz="1900" kern="1200" dirty="0"/>
            <a:t>S01 Sin efectos fiscales (nueva clave)</a:t>
          </a:r>
        </a:p>
      </dgm:t>
    </dgm:pt>
    <dgm:pt modelId="{3ADAC0DD-A232-48FD-95AB-7772B841F601}" type="parTrans" cxnId="{B856ABD5-62C7-401D-9295-AC4E9C9E3D51}">
      <dgm:prSet/>
      <dgm:spPr/>
      <dgm:t>
        <a:bodyPr/>
        <a:lstStyle/>
        <a:p>
          <a:endParaRPr lang="es-MX"/>
        </a:p>
      </dgm:t>
    </dgm:pt>
    <dgm:pt modelId="{99CEE92F-B9FB-4556-B70E-588AC757441A}" type="sibTrans" cxnId="{B856ABD5-62C7-401D-9295-AC4E9C9E3D51}">
      <dgm:prSet/>
      <dgm:spPr/>
      <dgm:t>
        <a:bodyPr/>
        <a:lstStyle/>
        <a:p>
          <a:endParaRPr lang="es-MX"/>
        </a:p>
      </dgm:t>
    </dgm:pt>
    <dgm:pt modelId="{595FC231-77E8-4F8E-8641-0C401C44D5FA}">
      <dgm:prSet/>
      <dgm:spPr/>
      <dgm:t>
        <a:bodyPr/>
        <a:lstStyle/>
        <a:p>
          <a:r>
            <a:rPr lang="es-MX" sz="1900" kern="1200" dirty="0"/>
            <a:t>Código Postal</a:t>
          </a:r>
        </a:p>
      </dgm:t>
    </dgm:pt>
    <dgm:pt modelId="{8FAD4576-5E4B-4BF4-B5AC-809878207EF4}" type="parTrans" cxnId="{D759AB31-A8A8-48B2-B66D-2823126DC555}">
      <dgm:prSet/>
      <dgm:spPr/>
      <dgm:t>
        <a:bodyPr/>
        <a:lstStyle/>
        <a:p>
          <a:endParaRPr lang="es-MX"/>
        </a:p>
      </dgm:t>
    </dgm:pt>
    <dgm:pt modelId="{2ED130A2-7865-450B-A76A-317AA03104C0}" type="sibTrans" cxnId="{D759AB31-A8A8-48B2-B66D-2823126DC555}">
      <dgm:prSet/>
      <dgm:spPr/>
      <dgm:t>
        <a:bodyPr/>
        <a:lstStyle/>
        <a:p>
          <a:endParaRPr lang="es-MX"/>
        </a:p>
      </dgm:t>
    </dgm:pt>
    <dgm:pt modelId="{22DE87D7-0A87-4071-A923-C9F1988ABA9B}" type="pres">
      <dgm:prSet presAssocID="{6DF3838F-3015-44E2-B2AA-32B0D76A1552}" presName="linearFlow" presStyleCnt="0">
        <dgm:presLayoutVars>
          <dgm:dir/>
          <dgm:animLvl val="lvl"/>
          <dgm:resizeHandles val="exact"/>
        </dgm:presLayoutVars>
      </dgm:prSet>
      <dgm:spPr/>
      <dgm:t>
        <a:bodyPr/>
        <a:lstStyle/>
        <a:p>
          <a:endParaRPr lang="es-MX"/>
        </a:p>
      </dgm:t>
    </dgm:pt>
    <dgm:pt modelId="{457B3A25-6CFE-4486-A547-19E46DE059F8}" type="pres">
      <dgm:prSet presAssocID="{9ADD273E-780C-4028-9289-305AE1A4A259}" presName="composite" presStyleCnt="0"/>
      <dgm:spPr/>
      <dgm:t>
        <a:bodyPr/>
        <a:lstStyle/>
        <a:p>
          <a:endParaRPr lang="es-MX"/>
        </a:p>
      </dgm:t>
    </dgm:pt>
    <dgm:pt modelId="{2884B5F3-5BD7-4B49-8B6F-E971E81380A9}" type="pres">
      <dgm:prSet presAssocID="{9ADD273E-780C-4028-9289-305AE1A4A259}" presName="parentText" presStyleLbl="alignNode1" presStyleIdx="0" presStyleCnt="1">
        <dgm:presLayoutVars>
          <dgm:chMax val="1"/>
          <dgm:bulletEnabled val="1"/>
        </dgm:presLayoutVars>
      </dgm:prSet>
      <dgm:spPr/>
      <dgm:t>
        <a:bodyPr/>
        <a:lstStyle/>
        <a:p>
          <a:endParaRPr lang="es-MX"/>
        </a:p>
      </dgm:t>
    </dgm:pt>
    <dgm:pt modelId="{DAD21BB9-92F9-4FA4-8CB1-0752CBC181D5}" type="pres">
      <dgm:prSet presAssocID="{9ADD273E-780C-4028-9289-305AE1A4A259}" presName="descendantText" presStyleLbl="alignAcc1" presStyleIdx="0" presStyleCnt="1" custScaleY="175302">
        <dgm:presLayoutVars>
          <dgm:bulletEnabled val="1"/>
        </dgm:presLayoutVars>
      </dgm:prSet>
      <dgm:spPr/>
      <dgm:t>
        <a:bodyPr/>
        <a:lstStyle/>
        <a:p>
          <a:endParaRPr lang="es-MX"/>
        </a:p>
      </dgm:t>
    </dgm:pt>
  </dgm:ptLst>
  <dgm:cxnLst>
    <dgm:cxn modelId="{C7042C8C-D749-4DB6-B4FB-2907FE6AE771}" type="presOf" srcId="{39A92BFD-30F2-43B4-87DE-554AD835E45F}" destId="{DAD21BB9-92F9-4FA4-8CB1-0752CBC181D5}" srcOrd="0" destOrd="9" presId="urn:microsoft.com/office/officeart/2005/8/layout/chevron2"/>
    <dgm:cxn modelId="{2F84CFD4-4374-427E-94F7-C64EA99B7495}" srcId="{9ADD273E-780C-4028-9289-305AE1A4A259}" destId="{4F013866-E878-4BB9-808F-CA9779EE7A33}" srcOrd="1" destOrd="0" parTransId="{A49EDA32-93D3-4B86-BB79-18D5E498039D}" sibTransId="{0C13967D-7EC8-4ECB-B040-02FAB0FA8FFD}"/>
    <dgm:cxn modelId="{3B18E248-CFE6-46C0-B39B-2ADE9FDE989A}" type="presOf" srcId="{70854871-B084-4CE8-A88D-533B577367FC}" destId="{DAD21BB9-92F9-4FA4-8CB1-0752CBC181D5}" srcOrd="0" destOrd="4" presId="urn:microsoft.com/office/officeart/2005/8/layout/chevron2"/>
    <dgm:cxn modelId="{C58C0FB7-BF37-49C3-AD2C-5BB0EEE7BA17}" type="presOf" srcId="{2BA83794-34E8-492B-AF65-B31B849C95FA}" destId="{DAD21BB9-92F9-4FA4-8CB1-0752CBC181D5}" srcOrd="0" destOrd="6" presId="urn:microsoft.com/office/officeart/2005/8/layout/chevron2"/>
    <dgm:cxn modelId="{21BF19B7-B239-46F7-B333-58DC21388D35}" srcId="{9ADD273E-780C-4028-9289-305AE1A4A259}" destId="{70854871-B084-4CE8-A88D-533B577367FC}" srcOrd="2" destOrd="0" parTransId="{C85C864D-8806-4BA7-A223-57E1613067A5}" sibTransId="{BC97BC03-3E5E-4AD4-B757-AF9888E19041}"/>
    <dgm:cxn modelId="{96259CE7-4F7F-4C4C-B096-C7517E7D87DE}" type="presOf" srcId="{2147C417-A275-46A6-B4A2-A262D1E08B49}" destId="{DAD21BB9-92F9-4FA4-8CB1-0752CBC181D5}" srcOrd="0" destOrd="5" presId="urn:microsoft.com/office/officeart/2005/8/layout/chevron2"/>
    <dgm:cxn modelId="{2E0ACB3C-A096-43C5-B0F9-BC72E8ED25F8}" type="presOf" srcId="{9ADD273E-780C-4028-9289-305AE1A4A259}" destId="{2884B5F3-5BD7-4B49-8B6F-E971E81380A9}" srcOrd="0" destOrd="0" presId="urn:microsoft.com/office/officeart/2005/8/layout/chevron2"/>
    <dgm:cxn modelId="{636FB60B-252B-4C0A-BE2B-056A2AEC62B9}" srcId="{9ADD273E-780C-4028-9289-305AE1A4A259}" destId="{5B714FFF-AF27-413E-89DA-6457637ECEF4}" srcOrd="0" destOrd="0" parTransId="{FBE1FED6-54CE-41C3-A4C9-863F62DB2265}" sibTransId="{50751761-7C1E-480A-A783-2ADE320876DF}"/>
    <dgm:cxn modelId="{5693EE66-066B-418C-B3B7-A3D8AF078B16}" type="presOf" srcId="{3E88AC04-5372-4FB2-93A5-088924F2594F}" destId="{DAD21BB9-92F9-4FA4-8CB1-0752CBC181D5}" srcOrd="0" destOrd="7" presId="urn:microsoft.com/office/officeart/2005/8/layout/chevron2"/>
    <dgm:cxn modelId="{40FBEFF2-7C4A-4A1C-A919-8DA244832671}" type="presOf" srcId="{6DF3838F-3015-44E2-B2AA-32B0D76A1552}" destId="{22DE87D7-0A87-4071-A923-C9F1988ABA9B}" srcOrd="0" destOrd="0" presId="urn:microsoft.com/office/officeart/2005/8/layout/chevron2"/>
    <dgm:cxn modelId="{B9CA67C8-6274-46D1-81CB-D7513434A2E9}" type="presOf" srcId="{0C09E286-E971-48D7-BD1A-0624F7074EB7}" destId="{DAD21BB9-92F9-4FA4-8CB1-0752CBC181D5}" srcOrd="0" destOrd="1" presId="urn:microsoft.com/office/officeart/2005/8/layout/chevron2"/>
    <dgm:cxn modelId="{BBCAFA42-F40A-414C-A11A-2FCA2765A20F}" type="presOf" srcId="{595FC231-77E8-4F8E-8641-0C401C44D5FA}" destId="{DAD21BB9-92F9-4FA4-8CB1-0752CBC181D5}" srcOrd="0" destOrd="8" presId="urn:microsoft.com/office/officeart/2005/8/layout/chevron2"/>
    <dgm:cxn modelId="{B856ABD5-62C7-401D-9295-AC4E9C9E3D51}" srcId="{2BA83794-34E8-492B-AF65-B31B849C95FA}" destId="{3E88AC04-5372-4FB2-93A5-088924F2594F}" srcOrd="0" destOrd="0" parTransId="{3ADAC0DD-A232-48FD-95AB-7772B841F601}" sibTransId="{99CEE92F-B9FB-4556-B70E-588AC757441A}"/>
    <dgm:cxn modelId="{D759C545-65FE-4A6E-9F16-817E72C817B5}" type="presOf" srcId="{5B714FFF-AF27-413E-89DA-6457637ECEF4}" destId="{DAD21BB9-92F9-4FA4-8CB1-0752CBC181D5}" srcOrd="0" destOrd="0" presId="urn:microsoft.com/office/officeart/2005/8/layout/chevron2"/>
    <dgm:cxn modelId="{D759AB31-A8A8-48B2-B66D-2823126DC555}" srcId="{9ADD273E-780C-4028-9289-305AE1A4A259}" destId="{595FC231-77E8-4F8E-8641-0C401C44D5FA}" srcOrd="4" destOrd="0" parTransId="{8FAD4576-5E4B-4BF4-B5AC-809878207EF4}" sibTransId="{2ED130A2-7865-450B-A76A-317AA03104C0}"/>
    <dgm:cxn modelId="{DE497F0A-96C8-4C33-BE96-F52990F5BB8A}" srcId="{4F013866-E878-4BB9-808F-CA9779EE7A33}" destId="{DD795255-0F6A-4832-9FC5-8D4F5680F916}" srcOrd="0" destOrd="0" parTransId="{567F8FA9-3966-433C-9D6A-66F49438AAE8}" sibTransId="{4D06C015-4627-433E-8BF6-9B33971075C7}"/>
    <dgm:cxn modelId="{0FD4D6E8-BC20-4DA1-B2B2-5FFDB6D1E75F}" srcId="{70854871-B084-4CE8-A88D-533B577367FC}" destId="{2147C417-A275-46A6-B4A2-A262D1E08B49}" srcOrd="0" destOrd="0" parTransId="{1E9D1F49-A25E-4414-A97B-259FE4D8D76A}" sibTransId="{E3D6C33F-8670-4583-8A2C-81969B9FA654}"/>
    <dgm:cxn modelId="{1F696E11-188C-4F5E-B609-013AC096EF8A}" srcId="{5B714FFF-AF27-413E-89DA-6457637ECEF4}" destId="{0C09E286-E971-48D7-BD1A-0624F7074EB7}" srcOrd="0" destOrd="0" parTransId="{3E046770-D1F7-461C-AA42-8152740B7F39}" sibTransId="{1BEF00DD-3DC2-458C-A470-20A536C4E24D}"/>
    <dgm:cxn modelId="{5031E117-1D96-4546-B8A6-A25982D6D80C}" type="presOf" srcId="{4F013866-E878-4BB9-808F-CA9779EE7A33}" destId="{DAD21BB9-92F9-4FA4-8CB1-0752CBC181D5}" srcOrd="0" destOrd="2" presId="urn:microsoft.com/office/officeart/2005/8/layout/chevron2"/>
    <dgm:cxn modelId="{FC35621E-9EE5-457D-8B19-819B1F8C39CF}" type="presOf" srcId="{DD795255-0F6A-4832-9FC5-8D4F5680F916}" destId="{DAD21BB9-92F9-4FA4-8CB1-0752CBC181D5}" srcOrd="0" destOrd="3" presId="urn:microsoft.com/office/officeart/2005/8/layout/chevron2"/>
    <dgm:cxn modelId="{FEB7EB5C-E3AD-4181-862F-3AA9EFF9F9DD}" srcId="{9ADD273E-780C-4028-9289-305AE1A4A259}" destId="{2BA83794-34E8-492B-AF65-B31B849C95FA}" srcOrd="3" destOrd="0" parTransId="{FD1670B3-4302-46E6-AB09-D1F3881BE701}" sibTransId="{FD473976-440D-4DD3-BA88-BFA0FE7EC1B2}"/>
    <dgm:cxn modelId="{DE9A0EE9-D1B2-4944-9349-6ACE4DF067AE}" srcId="{6DF3838F-3015-44E2-B2AA-32B0D76A1552}" destId="{9ADD273E-780C-4028-9289-305AE1A4A259}" srcOrd="0" destOrd="0" parTransId="{5814DD11-701F-45DC-8C83-954F0FE241D1}" sibTransId="{05678EE8-CDB2-41DE-B965-0282A08C33B1}"/>
    <dgm:cxn modelId="{64712A61-8EF0-454D-9830-3BEB2D227C4C}" srcId="{595FC231-77E8-4F8E-8641-0C401C44D5FA}" destId="{39A92BFD-30F2-43B4-87DE-554AD835E45F}" srcOrd="0" destOrd="0" parTransId="{6FA5BD5D-7B2B-4CFD-84A9-A0242FE54E7B}" sibTransId="{24E5EB35-CC8C-45DB-8113-39267C18E7A0}"/>
    <dgm:cxn modelId="{52728176-2C30-4E0A-BBFB-D6B4190858B4}" type="presParOf" srcId="{22DE87D7-0A87-4071-A923-C9F1988ABA9B}" destId="{457B3A25-6CFE-4486-A547-19E46DE059F8}" srcOrd="0" destOrd="0" presId="urn:microsoft.com/office/officeart/2005/8/layout/chevron2"/>
    <dgm:cxn modelId="{EB4E7A13-41F4-4661-9174-D8547CDEAE27}" type="presParOf" srcId="{457B3A25-6CFE-4486-A547-19E46DE059F8}" destId="{2884B5F3-5BD7-4B49-8B6F-E971E81380A9}" srcOrd="0" destOrd="0" presId="urn:microsoft.com/office/officeart/2005/8/layout/chevron2"/>
    <dgm:cxn modelId="{D0415829-033A-4ECE-A477-37CA9046AAD9}" type="presParOf" srcId="{457B3A25-6CFE-4486-A547-19E46DE059F8}" destId="{DAD21BB9-92F9-4FA4-8CB1-0752CBC181D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4B5F3-5BD7-4B49-8B6F-E971E81380A9}">
      <dsp:nvSpPr>
        <dsp:cNvPr id="0" name=""/>
        <dsp:cNvSpPr/>
      </dsp:nvSpPr>
      <dsp:spPr>
        <a:xfrm rot="5400000">
          <a:off x="-508825" y="1340710"/>
          <a:ext cx="3392170" cy="2374519"/>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MX" sz="3400" kern="1200" dirty="0"/>
            <a:t>Datos generales</a:t>
          </a:r>
        </a:p>
      </dsp:txBody>
      <dsp:txXfrm rot="-5400000">
        <a:off x="1" y="2019145"/>
        <a:ext cx="2374519" cy="1017651"/>
      </dsp:txXfrm>
    </dsp:sp>
    <dsp:sp modelId="{DAD21BB9-92F9-4FA4-8CB1-0752CBC181D5}">
      <dsp:nvSpPr>
        <dsp:cNvPr id="0" name=""/>
        <dsp:cNvSpPr/>
      </dsp:nvSpPr>
      <dsp:spPr>
        <a:xfrm rot="5400000">
          <a:off x="4718839" y="-2342605"/>
          <a:ext cx="3865253" cy="855389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MX" sz="2100" kern="1200" dirty="0"/>
            <a:t>Nombre</a:t>
          </a:r>
        </a:p>
        <a:p>
          <a:pPr marL="457200" lvl="2" indent="-228600" algn="l" defTabSz="933450">
            <a:lnSpc>
              <a:spcPct val="90000"/>
            </a:lnSpc>
            <a:spcBef>
              <a:spcPct val="0"/>
            </a:spcBef>
            <a:spcAft>
              <a:spcPct val="15000"/>
            </a:spcAft>
            <a:buChar char="••"/>
          </a:pPr>
          <a:r>
            <a:rPr lang="es-MX" sz="2100" kern="1200" dirty="0" smtClean="0"/>
            <a:t>“PUBLICO </a:t>
          </a:r>
          <a:r>
            <a:rPr lang="es-MX" sz="2100" kern="1200" dirty="0"/>
            <a:t>EN </a:t>
          </a:r>
          <a:r>
            <a:rPr lang="es-MX" sz="2100" kern="1200" dirty="0" smtClean="0"/>
            <a:t>GENERAL” </a:t>
          </a:r>
          <a:r>
            <a:rPr lang="es-MX" sz="2100" kern="1200" dirty="0"/>
            <a:t>(mayúsculas)</a:t>
          </a:r>
        </a:p>
        <a:p>
          <a:pPr marL="228600" lvl="1" indent="-228600" algn="l" defTabSz="933450">
            <a:lnSpc>
              <a:spcPct val="90000"/>
            </a:lnSpc>
            <a:spcBef>
              <a:spcPct val="0"/>
            </a:spcBef>
            <a:spcAft>
              <a:spcPct val="15000"/>
            </a:spcAft>
            <a:buChar char="••"/>
          </a:pPr>
          <a:r>
            <a:rPr lang="es-MX" sz="2100" kern="1200" dirty="0"/>
            <a:t>RFC</a:t>
          </a:r>
        </a:p>
        <a:p>
          <a:pPr marL="457200" lvl="2" indent="-228600" algn="l" defTabSz="933450">
            <a:lnSpc>
              <a:spcPct val="90000"/>
            </a:lnSpc>
            <a:spcBef>
              <a:spcPct val="0"/>
            </a:spcBef>
            <a:spcAft>
              <a:spcPct val="15000"/>
            </a:spcAft>
            <a:buChar char="••"/>
          </a:pPr>
          <a:r>
            <a:rPr lang="es-MX" sz="2100" kern="1200" dirty="0"/>
            <a:t>XAXX010101000</a:t>
          </a:r>
        </a:p>
        <a:p>
          <a:pPr marL="228600" lvl="1" indent="-228600" algn="l" defTabSz="933450">
            <a:lnSpc>
              <a:spcPct val="90000"/>
            </a:lnSpc>
            <a:spcBef>
              <a:spcPct val="0"/>
            </a:spcBef>
            <a:spcAft>
              <a:spcPct val="15000"/>
            </a:spcAft>
            <a:buChar char="••"/>
          </a:pPr>
          <a:r>
            <a:rPr lang="es-MX" sz="2100" kern="1200" dirty="0"/>
            <a:t>Régimen fiscal</a:t>
          </a:r>
        </a:p>
        <a:p>
          <a:pPr marL="457200" lvl="2" indent="-228600" algn="l" defTabSz="933450">
            <a:lnSpc>
              <a:spcPct val="90000"/>
            </a:lnSpc>
            <a:spcBef>
              <a:spcPct val="0"/>
            </a:spcBef>
            <a:spcAft>
              <a:spcPct val="15000"/>
            </a:spcAft>
            <a:buChar char="••"/>
          </a:pPr>
          <a:r>
            <a:rPr lang="es-MX" sz="2100" kern="1200" dirty="0"/>
            <a:t>616 Sin obligaciones fiscales</a:t>
          </a:r>
        </a:p>
        <a:p>
          <a:pPr marL="228600" lvl="1" indent="-228600" algn="l" defTabSz="933450">
            <a:lnSpc>
              <a:spcPct val="90000"/>
            </a:lnSpc>
            <a:spcBef>
              <a:spcPct val="0"/>
            </a:spcBef>
            <a:spcAft>
              <a:spcPct val="15000"/>
            </a:spcAft>
            <a:buChar char="••"/>
          </a:pPr>
          <a:r>
            <a:rPr lang="es-MX" sz="2100" kern="1200" dirty="0"/>
            <a:t>Uso del CFDI</a:t>
          </a:r>
        </a:p>
        <a:p>
          <a:pPr marL="457200" lvl="2" indent="-228600" algn="l" defTabSz="933450">
            <a:lnSpc>
              <a:spcPct val="90000"/>
            </a:lnSpc>
            <a:spcBef>
              <a:spcPct val="0"/>
            </a:spcBef>
            <a:spcAft>
              <a:spcPct val="15000"/>
            </a:spcAft>
            <a:buChar char="••"/>
          </a:pPr>
          <a:r>
            <a:rPr lang="es-MX" sz="2100" kern="1200" dirty="0"/>
            <a:t>S01 Sin efectos fiscales (nueva clave)</a:t>
          </a:r>
        </a:p>
        <a:p>
          <a:pPr marL="228600" lvl="1" indent="-228600" algn="l" defTabSz="933450">
            <a:lnSpc>
              <a:spcPct val="90000"/>
            </a:lnSpc>
            <a:spcBef>
              <a:spcPct val="0"/>
            </a:spcBef>
            <a:spcAft>
              <a:spcPct val="15000"/>
            </a:spcAft>
            <a:buChar char="••"/>
          </a:pPr>
          <a:r>
            <a:rPr lang="es-MX" sz="2100" kern="1200" dirty="0"/>
            <a:t>Código Postal</a:t>
          </a:r>
        </a:p>
        <a:p>
          <a:pPr marL="457200" lvl="2" indent="-228600" algn="l" defTabSz="933450">
            <a:lnSpc>
              <a:spcPct val="90000"/>
            </a:lnSpc>
            <a:spcBef>
              <a:spcPct val="0"/>
            </a:spcBef>
            <a:spcAft>
              <a:spcPct val="15000"/>
            </a:spcAft>
            <a:buChar char="••"/>
          </a:pPr>
          <a:r>
            <a:rPr lang="es-MX" sz="2100" kern="1200" dirty="0"/>
            <a:t>Mismo código postal del Emisor</a:t>
          </a:r>
        </a:p>
      </dsp:txBody>
      <dsp:txXfrm rot="-5400000">
        <a:off x="2374520" y="190400"/>
        <a:ext cx="8365206" cy="34878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2068F543-B200-47D5-BDE9-15E1A18150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a:extLst>
              <a:ext uri="{FF2B5EF4-FFF2-40B4-BE49-F238E27FC236}">
                <a16:creationId xmlns:a16="http://schemas.microsoft.com/office/drawing/2014/main" xmlns="" id="{70798368-1326-4B7F-ABBA-E06EEE7D72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4AB76C-3764-4550-90D4-7EDD727B95BB}" type="datetimeFigureOut">
              <a:rPr lang="es-MX" smtClean="0"/>
              <a:t>12/03/2023</a:t>
            </a:fld>
            <a:endParaRPr lang="es-MX" dirty="0"/>
          </a:p>
        </p:txBody>
      </p:sp>
      <p:sp>
        <p:nvSpPr>
          <p:cNvPr id="4" name="Marcador de pie de página 3">
            <a:extLst>
              <a:ext uri="{FF2B5EF4-FFF2-40B4-BE49-F238E27FC236}">
                <a16:creationId xmlns:a16="http://schemas.microsoft.com/office/drawing/2014/main" xmlns="" id="{25DD3D9A-1B7D-4A03-B8A0-162EC3D77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5" name="Marcador de número de diapositiva 4">
            <a:extLst>
              <a:ext uri="{FF2B5EF4-FFF2-40B4-BE49-F238E27FC236}">
                <a16:creationId xmlns:a16="http://schemas.microsoft.com/office/drawing/2014/main" xmlns="" id="{66FF19F9-BEC1-4E89-879B-A8C55E3282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0788F8-0AC0-49B4-B5A3-C4C736CFCD05}" type="slidenum">
              <a:rPr lang="es-MX" smtClean="0"/>
              <a:t>‹Nº›</a:t>
            </a:fld>
            <a:endParaRPr lang="es-MX" dirty="0"/>
          </a:p>
        </p:txBody>
      </p:sp>
    </p:spTree>
    <p:extLst>
      <p:ext uri="{BB962C8B-B14F-4D97-AF65-F5344CB8AC3E}">
        <p14:creationId xmlns:p14="http://schemas.microsoft.com/office/powerpoint/2010/main" val="4200303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8T18:11:59.147"/>
    </inkml:context>
    <inkml:brush xml:id="br0">
      <inkml:brushProperty name="width" value="0.05" units="cm"/>
      <inkml:brushProperty name="height" value="0.05" units="cm"/>
    </inkml:brush>
  </inkml:definitions>
  <inkml:trace contextRef="#ctx0" brushRef="#br0">0 0 15655,'0'0'2721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08515-C027-4545-A560-B2A53A1583E2}" type="datetimeFigureOut">
              <a:rPr lang="es-MX" smtClean="0"/>
              <a:t>12/03/2023</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FC4E7-4406-4155-9123-2E1A80214634}" type="slidenum">
              <a:rPr lang="es-MX" smtClean="0"/>
              <a:t>‹Nº›</a:t>
            </a:fld>
            <a:endParaRPr lang="es-MX" dirty="0"/>
          </a:p>
        </p:txBody>
      </p:sp>
    </p:spTree>
    <p:extLst>
      <p:ext uri="{BB962C8B-B14F-4D97-AF65-F5344CB8AC3E}">
        <p14:creationId xmlns:p14="http://schemas.microsoft.com/office/powerpoint/2010/main" val="261838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8CFC4E7-4406-4155-9123-2E1A80214634}" type="slidenum">
              <a:rPr lang="es-MX" smtClean="0"/>
              <a:t>1</a:t>
            </a:fld>
            <a:endParaRPr lang="es-MX" dirty="0"/>
          </a:p>
        </p:txBody>
      </p:sp>
    </p:spTree>
    <p:extLst>
      <p:ext uri="{BB962C8B-B14F-4D97-AF65-F5344CB8AC3E}">
        <p14:creationId xmlns:p14="http://schemas.microsoft.com/office/powerpoint/2010/main" val="766795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xmlns="" id="{4E8F6C91-AE3C-42D5-99F6-13418A537386}"/>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5" name="Marcador de pie de página 4">
            <a:extLst>
              <a:ext uri="{FF2B5EF4-FFF2-40B4-BE49-F238E27FC236}">
                <a16:creationId xmlns:a16="http://schemas.microsoft.com/office/drawing/2014/main" xmlns="" id="{A7568E67-3B87-4647-BBD9-37BAD7788369}"/>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6F3368EB-BA68-4AFC-9A3F-1E9619F37AAB}"/>
              </a:ext>
            </a:extLst>
          </p:cNvPr>
          <p:cNvSpPr>
            <a:spLocks noGrp="1"/>
          </p:cNvSpPr>
          <p:nvPr>
            <p:ph type="sldNum" sz="quarter" idx="12"/>
          </p:nvPr>
        </p:nvSpPr>
        <p:spPr>
          <a:xfrm>
            <a:off x="9108984" y="5991225"/>
            <a:ext cx="2743200" cy="365125"/>
          </a:xfrm>
        </p:spPr>
        <p:txBody>
          <a:bodyPr/>
          <a:lstStyle>
            <a:lvl1pPr>
              <a:defRPr>
                <a:solidFill>
                  <a:schemeClr val="tx1"/>
                </a:solidFill>
              </a:defRPr>
            </a:lvl1pPr>
          </a:lstStyle>
          <a:p>
            <a:fld id="{F49297C9-5CAD-4519-9475-B998CB39C5F4}" type="slidenum">
              <a:rPr lang="es-MX" smtClean="0"/>
              <a:pPr/>
              <a:t>‹Nº›</a:t>
            </a:fld>
            <a:endParaRPr lang="es-MX" dirty="0"/>
          </a:p>
        </p:txBody>
      </p:sp>
      <p:grpSp>
        <p:nvGrpSpPr>
          <p:cNvPr id="7" name="Grupo 6">
            <a:extLst>
              <a:ext uri="{FF2B5EF4-FFF2-40B4-BE49-F238E27FC236}">
                <a16:creationId xmlns:a16="http://schemas.microsoft.com/office/drawing/2014/main" xmlns="" id="{A22EEA7F-B61C-46C7-AD4D-8B664C782DF5}"/>
              </a:ext>
            </a:extLst>
          </p:cNvPr>
          <p:cNvGrpSpPr/>
          <p:nvPr userDrawn="1"/>
        </p:nvGrpSpPr>
        <p:grpSpPr>
          <a:xfrm>
            <a:off x="-1" y="1"/>
            <a:ext cx="11990731" cy="6857998"/>
            <a:chOff x="-1" y="1"/>
            <a:chExt cx="11990731" cy="6857998"/>
          </a:xfrm>
        </p:grpSpPr>
        <p:pic>
          <p:nvPicPr>
            <p:cNvPr id="8" name="Imagen 7">
              <a:extLst>
                <a:ext uri="{FF2B5EF4-FFF2-40B4-BE49-F238E27FC236}">
                  <a16:creationId xmlns:a16="http://schemas.microsoft.com/office/drawing/2014/main" xmlns="" id="{C93A0599-3A99-47E8-BA40-330DE1CA5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37" y="197357"/>
              <a:ext cx="1709890" cy="744752"/>
            </a:xfrm>
            <a:prstGeom prst="rect">
              <a:avLst/>
            </a:prstGeom>
          </p:spPr>
        </p:pic>
        <p:pic>
          <p:nvPicPr>
            <p:cNvPr id="9" name="Imagen 8">
              <a:extLst>
                <a:ext uri="{FF2B5EF4-FFF2-40B4-BE49-F238E27FC236}">
                  <a16:creationId xmlns:a16="http://schemas.microsoft.com/office/drawing/2014/main" xmlns="" id="{C170E8C5-083D-4E61-BDFC-743C49299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2765" y="6377001"/>
              <a:ext cx="1022099" cy="440196"/>
            </a:xfrm>
            <a:prstGeom prst="rect">
              <a:avLst/>
            </a:prstGeom>
          </p:spPr>
        </p:pic>
        <p:pic>
          <p:nvPicPr>
            <p:cNvPr id="10" name="Imagen 9">
              <a:extLst>
                <a:ext uri="{FF2B5EF4-FFF2-40B4-BE49-F238E27FC236}">
                  <a16:creationId xmlns:a16="http://schemas.microsoft.com/office/drawing/2014/main" xmlns="" id="{161C77E7-EF18-4CDE-9628-9151818A6B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8631" y="6464187"/>
              <a:ext cx="1022099" cy="236795"/>
            </a:xfrm>
            <a:prstGeom prst="rect">
              <a:avLst/>
            </a:prstGeom>
          </p:spPr>
        </p:pic>
        <p:pic>
          <p:nvPicPr>
            <p:cNvPr id="11" name="Imagen 10">
              <a:extLst>
                <a:ext uri="{FF2B5EF4-FFF2-40B4-BE49-F238E27FC236}">
                  <a16:creationId xmlns:a16="http://schemas.microsoft.com/office/drawing/2014/main" xmlns="" id="{2692E30F-9ECA-44BE-8F26-BEDB8F458D24}"/>
                </a:ext>
              </a:extLst>
            </p:cNvPr>
            <p:cNvPicPr>
              <a:picLocks noChangeAspect="1"/>
            </p:cNvPicPr>
            <p:nvPr/>
          </p:nvPicPr>
          <p:blipFill>
            <a:blip r:embed="rId5"/>
            <a:stretch>
              <a:fillRect/>
            </a:stretch>
          </p:blipFill>
          <p:spPr>
            <a:xfrm rot="16200000">
              <a:off x="-808143" y="808145"/>
              <a:ext cx="1869441" cy="253153"/>
            </a:xfrm>
            <a:prstGeom prst="rect">
              <a:avLst/>
            </a:prstGeom>
          </p:spPr>
        </p:pic>
        <p:pic>
          <p:nvPicPr>
            <p:cNvPr id="12" name="Imagen 11">
              <a:extLst>
                <a:ext uri="{FF2B5EF4-FFF2-40B4-BE49-F238E27FC236}">
                  <a16:creationId xmlns:a16="http://schemas.microsoft.com/office/drawing/2014/main" xmlns="" id="{D9E8811C-05C1-4762-A8AC-3199FEC50325}"/>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1958" b="49045"/>
            <a:stretch/>
          </p:blipFill>
          <p:spPr>
            <a:xfrm>
              <a:off x="-1" y="5975608"/>
              <a:ext cx="9522691" cy="882391"/>
            </a:xfrm>
            <a:prstGeom prst="rect">
              <a:avLst/>
            </a:prstGeom>
          </p:spPr>
        </p:pic>
        <p:sp>
          <p:nvSpPr>
            <p:cNvPr id="13" name="CuadroTexto 12">
              <a:extLst>
                <a:ext uri="{FF2B5EF4-FFF2-40B4-BE49-F238E27FC236}">
                  <a16:creationId xmlns:a16="http://schemas.microsoft.com/office/drawing/2014/main" xmlns="" id="{0FE331FF-A89A-4202-BBF7-8B23A87EB096}"/>
                </a:ext>
              </a:extLst>
            </p:cNvPr>
            <p:cNvSpPr txBox="1"/>
            <p:nvPr/>
          </p:nvSpPr>
          <p:spPr>
            <a:xfrm>
              <a:off x="36947" y="6563699"/>
              <a:ext cx="2632363" cy="246221"/>
            </a:xfrm>
            <a:prstGeom prst="rect">
              <a:avLst/>
            </a:prstGeom>
            <a:noFill/>
          </p:spPr>
          <p:txBody>
            <a:bodyPr wrap="square" rtlCol="0">
              <a:spAutoFit/>
            </a:bodyPr>
            <a:lstStyle/>
            <a:p>
              <a:r>
                <a:rPr lang="es-MX" sz="1000" dirty="0">
                  <a:solidFill>
                    <a:schemeClr val="bg1"/>
                  </a:solidFill>
                </a:rPr>
                <a:t>www.esifiscal.com.mx</a:t>
              </a:r>
            </a:p>
          </p:txBody>
        </p:sp>
        <p:pic>
          <p:nvPicPr>
            <p:cNvPr id="14" name="Gráfico 13">
              <a:extLst>
                <a:ext uri="{FF2B5EF4-FFF2-40B4-BE49-F238E27FC236}">
                  <a16:creationId xmlns:a16="http://schemas.microsoft.com/office/drawing/2014/main" xmlns="" id="{A1BC63FA-A017-4D12-9780-3D540971433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942174" y="1301943"/>
              <a:ext cx="9026457" cy="3917142"/>
            </a:xfrm>
            <a:prstGeom prst="rect">
              <a:avLst/>
            </a:prstGeom>
          </p:spPr>
        </p:pic>
      </p:grpSp>
    </p:spTree>
    <p:extLst>
      <p:ext uri="{BB962C8B-B14F-4D97-AF65-F5344CB8AC3E}">
        <p14:creationId xmlns:p14="http://schemas.microsoft.com/office/powerpoint/2010/main" val="124986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55A058-A375-4DF7-A5FA-3B542A7894F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AB1D6306-1875-496F-BA71-14C25A04A4D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535D919C-17DE-4004-B8DC-5BBD51483445}"/>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5" name="Marcador de pie de página 4">
            <a:extLst>
              <a:ext uri="{FF2B5EF4-FFF2-40B4-BE49-F238E27FC236}">
                <a16:creationId xmlns:a16="http://schemas.microsoft.com/office/drawing/2014/main" xmlns="" id="{BD0CF3EF-32F9-4658-9DC5-6A7FD14A067E}"/>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66F2EDA1-17C2-4ED2-A8D7-114DD5BC3222}"/>
              </a:ext>
            </a:extLst>
          </p:cNvPr>
          <p:cNvSpPr>
            <a:spLocks noGrp="1"/>
          </p:cNvSpPr>
          <p:nvPr>
            <p:ph type="sldNum" sz="quarter" idx="12"/>
          </p:nvPr>
        </p:nvSpPr>
        <p:spPr/>
        <p:txBody>
          <a:bodyPr/>
          <a:lstStyle/>
          <a:p>
            <a:fld id="{F49297C9-5CAD-4519-9475-B998CB39C5F4}" type="slidenum">
              <a:rPr lang="es-MX" smtClean="0"/>
              <a:t>‹Nº›</a:t>
            </a:fld>
            <a:endParaRPr lang="es-MX" dirty="0"/>
          </a:p>
        </p:txBody>
      </p:sp>
    </p:spTree>
    <p:extLst>
      <p:ext uri="{BB962C8B-B14F-4D97-AF65-F5344CB8AC3E}">
        <p14:creationId xmlns:p14="http://schemas.microsoft.com/office/powerpoint/2010/main" val="42748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2BDC8EF-FE6C-42B6-B704-603E0901C8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xmlns="" id="{85704FAD-1386-4AFC-B723-8CB3EE50EF4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2C99DB64-BFD8-466A-BD37-F06A215543A4}"/>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5" name="Marcador de pie de página 4">
            <a:extLst>
              <a:ext uri="{FF2B5EF4-FFF2-40B4-BE49-F238E27FC236}">
                <a16:creationId xmlns:a16="http://schemas.microsoft.com/office/drawing/2014/main" xmlns="" id="{865E2543-7730-4C2D-AC0B-D6CAD1A2ABD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C74A2C38-429B-42D3-BB1B-A21F9B1D2A6A}"/>
              </a:ext>
            </a:extLst>
          </p:cNvPr>
          <p:cNvSpPr>
            <a:spLocks noGrp="1"/>
          </p:cNvSpPr>
          <p:nvPr>
            <p:ph type="sldNum" sz="quarter" idx="12"/>
          </p:nvPr>
        </p:nvSpPr>
        <p:spPr/>
        <p:txBody>
          <a:bodyPr/>
          <a:lstStyle/>
          <a:p>
            <a:fld id="{F49297C9-5CAD-4519-9475-B998CB39C5F4}" type="slidenum">
              <a:rPr lang="es-MX" smtClean="0"/>
              <a:t>‹Nº›</a:t>
            </a:fld>
            <a:endParaRPr lang="es-MX" dirty="0"/>
          </a:p>
        </p:txBody>
      </p:sp>
    </p:spTree>
    <p:extLst>
      <p:ext uri="{BB962C8B-B14F-4D97-AF65-F5344CB8AC3E}">
        <p14:creationId xmlns:p14="http://schemas.microsoft.com/office/powerpoint/2010/main" val="72468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CF5A66BB-AB86-41FA-A918-A45C2F1F3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xmlns="" id="{F9AC706F-6667-4818-AB69-B0FD044A51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5542" y="3749038"/>
            <a:ext cx="6549009" cy="2502292"/>
          </a:xfrm>
          <a:prstGeom prst="rect">
            <a:avLst/>
          </a:prstGeom>
        </p:spPr>
      </p:pic>
    </p:spTree>
    <p:extLst>
      <p:ext uri="{BB962C8B-B14F-4D97-AF65-F5344CB8AC3E}">
        <p14:creationId xmlns:p14="http://schemas.microsoft.com/office/powerpoint/2010/main" val="306958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bg>
      <p:bgPr>
        <a:blipFill>
          <a:blip r:embed="rId2">
            <a:alphaModFix/>
          </a:blip>
          <a:stretch>
            <a:fillRect/>
          </a:stretch>
        </a:blipFill>
        <a:effectLst/>
      </p:bgPr>
    </p:bg>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276410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xmlns="" id="{2C05A7EB-46C0-43BA-BC68-6ADB34B541CC}"/>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5" name="Marcador de pie de página 4">
            <a:extLst>
              <a:ext uri="{FF2B5EF4-FFF2-40B4-BE49-F238E27FC236}">
                <a16:creationId xmlns:a16="http://schemas.microsoft.com/office/drawing/2014/main" xmlns="" id="{61A91C5F-A7AA-4E2E-AE9B-20E6F5C13DFB}"/>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133400CA-8489-4365-8980-3687E46354F3}"/>
              </a:ext>
            </a:extLst>
          </p:cNvPr>
          <p:cNvSpPr>
            <a:spLocks noGrp="1"/>
          </p:cNvSpPr>
          <p:nvPr>
            <p:ph type="sldNum" sz="quarter" idx="12"/>
          </p:nvPr>
        </p:nvSpPr>
        <p:spPr/>
        <p:txBody>
          <a:bodyPr/>
          <a:lstStyle/>
          <a:p>
            <a:fld id="{F49297C9-5CAD-4519-9475-B998CB39C5F4}" type="slidenum">
              <a:rPr lang="es-MX" smtClean="0"/>
              <a:t>‹Nº›</a:t>
            </a:fld>
            <a:endParaRPr lang="es-MX" dirty="0"/>
          </a:p>
        </p:txBody>
      </p:sp>
      <p:grpSp>
        <p:nvGrpSpPr>
          <p:cNvPr id="7" name="Grupo 6">
            <a:extLst>
              <a:ext uri="{FF2B5EF4-FFF2-40B4-BE49-F238E27FC236}">
                <a16:creationId xmlns:a16="http://schemas.microsoft.com/office/drawing/2014/main" xmlns="" id="{14E0710E-2E91-40D4-BA70-22950BC91A66}"/>
              </a:ext>
            </a:extLst>
          </p:cNvPr>
          <p:cNvGrpSpPr/>
          <p:nvPr userDrawn="1"/>
        </p:nvGrpSpPr>
        <p:grpSpPr>
          <a:xfrm>
            <a:off x="-1" y="1"/>
            <a:ext cx="11990731" cy="6857998"/>
            <a:chOff x="-1" y="1"/>
            <a:chExt cx="11990731" cy="6857998"/>
          </a:xfrm>
        </p:grpSpPr>
        <p:pic>
          <p:nvPicPr>
            <p:cNvPr id="8" name="Imagen 7">
              <a:extLst>
                <a:ext uri="{FF2B5EF4-FFF2-40B4-BE49-F238E27FC236}">
                  <a16:creationId xmlns:a16="http://schemas.microsoft.com/office/drawing/2014/main" xmlns="" id="{15BD6151-0D79-4593-B564-14E67EB1F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37" y="197357"/>
              <a:ext cx="1709890" cy="744752"/>
            </a:xfrm>
            <a:prstGeom prst="rect">
              <a:avLst/>
            </a:prstGeom>
          </p:spPr>
        </p:pic>
        <p:pic>
          <p:nvPicPr>
            <p:cNvPr id="9" name="Imagen 8">
              <a:extLst>
                <a:ext uri="{FF2B5EF4-FFF2-40B4-BE49-F238E27FC236}">
                  <a16:creationId xmlns:a16="http://schemas.microsoft.com/office/drawing/2014/main" xmlns="" id="{601B022A-15A4-4B03-8EA9-796DB57BC2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2765" y="6377001"/>
              <a:ext cx="1022099" cy="440196"/>
            </a:xfrm>
            <a:prstGeom prst="rect">
              <a:avLst/>
            </a:prstGeom>
          </p:spPr>
        </p:pic>
        <p:pic>
          <p:nvPicPr>
            <p:cNvPr id="10" name="Imagen 9">
              <a:extLst>
                <a:ext uri="{FF2B5EF4-FFF2-40B4-BE49-F238E27FC236}">
                  <a16:creationId xmlns:a16="http://schemas.microsoft.com/office/drawing/2014/main" xmlns="" id="{90DD9974-7489-4EF8-A67E-D99020E7C1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8631" y="6464187"/>
              <a:ext cx="1022099" cy="236795"/>
            </a:xfrm>
            <a:prstGeom prst="rect">
              <a:avLst/>
            </a:prstGeom>
          </p:spPr>
        </p:pic>
        <p:pic>
          <p:nvPicPr>
            <p:cNvPr id="11" name="Imagen 10">
              <a:extLst>
                <a:ext uri="{FF2B5EF4-FFF2-40B4-BE49-F238E27FC236}">
                  <a16:creationId xmlns:a16="http://schemas.microsoft.com/office/drawing/2014/main" xmlns="" id="{FA39A4E7-ADA6-4B10-82CF-D9C900AFA36F}"/>
                </a:ext>
              </a:extLst>
            </p:cNvPr>
            <p:cNvPicPr>
              <a:picLocks noChangeAspect="1"/>
            </p:cNvPicPr>
            <p:nvPr/>
          </p:nvPicPr>
          <p:blipFill>
            <a:blip r:embed="rId5"/>
            <a:stretch>
              <a:fillRect/>
            </a:stretch>
          </p:blipFill>
          <p:spPr>
            <a:xfrm rot="16200000">
              <a:off x="-808143" y="808145"/>
              <a:ext cx="1869441" cy="253153"/>
            </a:xfrm>
            <a:prstGeom prst="rect">
              <a:avLst/>
            </a:prstGeom>
          </p:spPr>
        </p:pic>
        <p:pic>
          <p:nvPicPr>
            <p:cNvPr id="12" name="Imagen 11">
              <a:extLst>
                <a:ext uri="{FF2B5EF4-FFF2-40B4-BE49-F238E27FC236}">
                  <a16:creationId xmlns:a16="http://schemas.microsoft.com/office/drawing/2014/main" xmlns="" id="{075A82E8-A2DD-4FD9-80C1-0D36F8FAC404}"/>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1958" b="49045"/>
            <a:stretch/>
          </p:blipFill>
          <p:spPr>
            <a:xfrm>
              <a:off x="-1" y="5975608"/>
              <a:ext cx="9522691" cy="882391"/>
            </a:xfrm>
            <a:prstGeom prst="rect">
              <a:avLst/>
            </a:prstGeom>
          </p:spPr>
        </p:pic>
        <p:sp>
          <p:nvSpPr>
            <p:cNvPr id="13" name="CuadroTexto 12">
              <a:extLst>
                <a:ext uri="{FF2B5EF4-FFF2-40B4-BE49-F238E27FC236}">
                  <a16:creationId xmlns:a16="http://schemas.microsoft.com/office/drawing/2014/main" xmlns="" id="{08B7D494-E9D6-427E-BE48-36022910E934}"/>
                </a:ext>
              </a:extLst>
            </p:cNvPr>
            <p:cNvSpPr txBox="1"/>
            <p:nvPr/>
          </p:nvSpPr>
          <p:spPr>
            <a:xfrm>
              <a:off x="36947" y="6563699"/>
              <a:ext cx="2632363" cy="246221"/>
            </a:xfrm>
            <a:prstGeom prst="rect">
              <a:avLst/>
            </a:prstGeom>
            <a:noFill/>
          </p:spPr>
          <p:txBody>
            <a:bodyPr wrap="square" rtlCol="0">
              <a:spAutoFit/>
            </a:bodyPr>
            <a:lstStyle/>
            <a:p>
              <a:r>
                <a:rPr lang="es-MX" sz="1000" dirty="0">
                  <a:solidFill>
                    <a:schemeClr val="bg1"/>
                  </a:solidFill>
                </a:rPr>
                <a:t>www.esifiscal.com.mx</a:t>
              </a:r>
            </a:p>
          </p:txBody>
        </p:sp>
        <p:pic>
          <p:nvPicPr>
            <p:cNvPr id="14" name="Gráfico 13">
              <a:extLst>
                <a:ext uri="{FF2B5EF4-FFF2-40B4-BE49-F238E27FC236}">
                  <a16:creationId xmlns:a16="http://schemas.microsoft.com/office/drawing/2014/main" xmlns="" id="{6F00A074-997A-4DD4-8857-DA555E7FA94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942174" y="1301943"/>
              <a:ext cx="9026457" cy="3917142"/>
            </a:xfrm>
            <a:prstGeom prst="rect">
              <a:avLst/>
            </a:prstGeom>
          </p:spPr>
        </p:pic>
      </p:grpSp>
    </p:spTree>
    <p:extLst>
      <p:ext uri="{BB962C8B-B14F-4D97-AF65-F5344CB8AC3E}">
        <p14:creationId xmlns:p14="http://schemas.microsoft.com/office/powerpoint/2010/main" val="145532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A875AE-CAF5-40BB-8CA2-ECB6E96FB6F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C06F38DD-DCEC-4096-88AC-79258D01BE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A05A6A5F-879F-409E-943A-ECBEDDE7A6DD}"/>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5" name="Marcador de pie de página 4">
            <a:extLst>
              <a:ext uri="{FF2B5EF4-FFF2-40B4-BE49-F238E27FC236}">
                <a16:creationId xmlns:a16="http://schemas.microsoft.com/office/drawing/2014/main" xmlns="" id="{31E6E92E-5980-435F-856E-1D6CEC7DA4B5}"/>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xmlns="" id="{7AA66A3C-4065-4481-8CB9-CA4A562B8C5F}"/>
              </a:ext>
            </a:extLst>
          </p:cNvPr>
          <p:cNvSpPr>
            <a:spLocks noGrp="1"/>
          </p:cNvSpPr>
          <p:nvPr>
            <p:ph type="sldNum" sz="quarter" idx="12"/>
          </p:nvPr>
        </p:nvSpPr>
        <p:spPr/>
        <p:txBody>
          <a:bodyPr/>
          <a:lstStyle/>
          <a:p>
            <a:fld id="{F49297C9-5CAD-4519-9475-B998CB39C5F4}" type="slidenum">
              <a:rPr lang="es-MX" smtClean="0"/>
              <a:t>‹Nº›</a:t>
            </a:fld>
            <a:endParaRPr lang="es-MX" dirty="0"/>
          </a:p>
        </p:txBody>
      </p:sp>
    </p:spTree>
    <p:extLst>
      <p:ext uri="{BB962C8B-B14F-4D97-AF65-F5344CB8AC3E}">
        <p14:creationId xmlns:p14="http://schemas.microsoft.com/office/powerpoint/2010/main" val="397278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ABD9B5-55F6-4E05-9A05-CE19D10C127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9E2A440E-4B80-4773-ADA8-B416994743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xmlns="" id="{B8115EDF-70F1-4CAB-AE52-36F9D9AB77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xmlns="" id="{B64A457D-03A8-4E5F-B622-05DA61B22440}"/>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6" name="Marcador de pie de página 5">
            <a:extLst>
              <a:ext uri="{FF2B5EF4-FFF2-40B4-BE49-F238E27FC236}">
                <a16:creationId xmlns:a16="http://schemas.microsoft.com/office/drawing/2014/main" xmlns="" id="{5DB7C687-D0D2-4DF7-A8D8-A2F112E6583B}"/>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FE6B691A-3EF6-4430-861C-9F7A814C09F1}"/>
              </a:ext>
            </a:extLst>
          </p:cNvPr>
          <p:cNvSpPr>
            <a:spLocks noGrp="1"/>
          </p:cNvSpPr>
          <p:nvPr>
            <p:ph type="sldNum" sz="quarter" idx="12"/>
          </p:nvPr>
        </p:nvSpPr>
        <p:spPr/>
        <p:txBody>
          <a:bodyPr/>
          <a:lstStyle/>
          <a:p>
            <a:fld id="{F49297C9-5CAD-4519-9475-B998CB39C5F4}" type="slidenum">
              <a:rPr lang="es-MX" smtClean="0"/>
              <a:t>‹Nº›</a:t>
            </a:fld>
            <a:endParaRPr lang="es-MX" dirty="0"/>
          </a:p>
        </p:txBody>
      </p:sp>
    </p:spTree>
    <p:extLst>
      <p:ext uri="{BB962C8B-B14F-4D97-AF65-F5344CB8AC3E}">
        <p14:creationId xmlns:p14="http://schemas.microsoft.com/office/powerpoint/2010/main" val="24742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0975E9-2019-4670-957A-C50B29B05D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E50F56C6-1DE9-4B11-AAEE-A2E392A5B0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4B9C347E-63BC-4B05-AB5C-F8F459247B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xmlns="" id="{0B9A7724-BB22-445D-B9BD-B726625BE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FF02975F-262B-4BA8-A0AE-FC8A2F6FDC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xmlns="" id="{5824BA2D-8DCD-4179-8C45-CA56E0ECCBB9}"/>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8" name="Marcador de pie de página 7">
            <a:extLst>
              <a:ext uri="{FF2B5EF4-FFF2-40B4-BE49-F238E27FC236}">
                <a16:creationId xmlns:a16="http://schemas.microsoft.com/office/drawing/2014/main" xmlns="" id="{64549EBE-D44F-4C19-9888-A7B2F3AF40E6}"/>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xmlns="" id="{B6E410A5-BB41-47AD-A1B7-0F057390E16A}"/>
              </a:ext>
            </a:extLst>
          </p:cNvPr>
          <p:cNvSpPr>
            <a:spLocks noGrp="1"/>
          </p:cNvSpPr>
          <p:nvPr>
            <p:ph type="sldNum" sz="quarter" idx="12"/>
          </p:nvPr>
        </p:nvSpPr>
        <p:spPr/>
        <p:txBody>
          <a:bodyPr/>
          <a:lstStyle/>
          <a:p>
            <a:fld id="{F49297C9-5CAD-4519-9475-B998CB39C5F4}" type="slidenum">
              <a:rPr lang="es-MX" smtClean="0"/>
              <a:t>‹Nº›</a:t>
            </a:fld>
            <a:endParaRPr lang="es-MX" dirty="0"/>
          </a:p>
        </p:txBody>
      </p:sp>
    </p:spTree>
    <p:extLst>
      <p:ext uri="{BB962C8B-B14F-4D97-AF65-F5344CB8AC3E}">
        <p14:creationId xmlns:p14="http://schemas.microsoft.com/office/powerpoint/2010/main" val="249398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ABA5E6-432E-477A-ABEA-7952D168EFF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xmlns="" id="{A145CF10-6037-4416-B1BD-41F2B4B4B3C9}"/>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4" name="Marcador de pie de página 3">
            <a:extLst>
              <a:ext uri="{FF2B5EF4-FFF2-40B4-BE49-F238E27FC236}">
                <a16:creationId xmlns:a16="http://schemas.microsoft.com/office/drawing/2014/main" xmlns="" id="{506B6262-2A03-466D-AE96-66E0F3A17A7F}"/>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xmlns="" id="{C64CB724-9582-4623-BC5E-CE69E9A85458}"/>
              </a:ext>
            </a:extLst>
          </p:cNvPr>
          <p:cNvSpPr>
            <a:spLocks noGrp="1"/>
          </p:cNvSpPr>
          <p:nvPr>
            <p:ph type="sldNum" sz="quarter" idx="12"/>
          </p:nvPr>
        </p:nvSpPr>
        <p:spPr/>
        <p:txBody>
          <a:bodyPr/>
          <a:lstStyle/>
          <a:p>
            <a:fld id="{F49297C9-5CAD-4519-9475-B998CB39C5F4}" type="slidenum">
              <a:rPr lang="es-MX" smtClean="0"/>
              <a:t>‹Nº›</a:t>
            </a:fld>
            <a:endParaRPr lang="es-MX" dirty="0"/>
          </a:p>
        </p:txBody>
      </p:sp>
    </p:spTree>
    <p:extLst>
      <p:ext uri="{BB962C8B-B14F-4D97-AF65-F5344CB8AC3E}">
        <p14:creationId xmlns:p14="http://schemas.microsoft.com/office/powerpoint/2010/main" val="52959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039306F-3756-433A-9CF9-485F610B5FBA}"/>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3" name="Marcador de pie de página 2">
            <a:extLst>
              <a:ext uri="{FF2B5EF4-FFF2-40B4-BE49-F238E27FC236}">
                <a16:creationId xmlns:a16="http://schemas.microsoft.com/office/drawing/2014/main" xmlns="" id="{6DE67A84-27F9-4B91-BA3C-18BD19BD0C50}"/>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xmlns="" id="{388DCE57-5AFA-4488-9DEF-84EC174621E7}"/>
              </a:ext>
            </a:extLst>
          </p:cNvPr>
          <p:cNvSpPr>
            <a:spLocks noGrp="1"/>
          </p:cNvSpPr>
          <p:nvPr>
            <p:ph type="sldNum" sz="quarter" idx="12"/>
          </p:nvPr>
        </p:nvSpPr>
        <p:spPr/>
        <p:txBody>
          <a:bodyPr/>
          <a:lstStyle/>
          <a:p>
            <a:fld id="{F49297C9-5CAD-4519-9475-B998CB39C5F4}" type="slidenum">
              <a:rPr lang="es-MX" smtClean="0"/>
              <a:t>‹Nº›</a:t>
            </a:fld>
            <a:endParaRPr lang="es-MX" dirty="0"/>
          </a:p>
        </p:txBody>
      </p:sp>
    </p:spTree>
    <p:extLst>
      <p:ext uri="{BB962C8B-B14F-4D97-AF65-F5344CB8AC3E}">
        <p14:creationId xmlns:p14="http://schemas.microsoft.com/office/powerpoint/2010/main" val="248444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EDDC39-8873-415B-B576-D6A6A60964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xmlns="" id="{A68515C0-AA6E-4E05-BA74-0BAD855B2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xmlns="" id="{8BA706A7-E216-4128-B8A6-3B546CEE3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944EEBF-2055-456F-B0D9-870CA2C001FE}"/>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6" name="Marcador de pie de página 5">
            <a:extLst>
              <a:ext uri="{FF2B5EF4-FFF2-40B4-BE49-F238E27FC236}">
                <a16:creationId xmlns:a16="http://schemas.microsoft.com/office/drawing/2014/main" xmlns="" id="{9801AA92-8456-4AAB-A3D1-D8152B57A01C}"/>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2E0BAE1F-D9FD-4324-96E9-04FCADB4AC3F}"/>
              </a:ext>
            </a:extLst>
          </p:cNvPr>
          <p:cNvSpPr>
            <a:spLocks noGrp="1"/>
          </p:cNvSpPr>
          <p:nvPr>
            <p:ph type="sldNum" sz="quarter" idx="12"/>
          </p:nvPr>
        </p:nvSpPr>
        <p:spPr/>
        <p:txBody>
          <a:bodyPr/>
          <a:lstStyle/>
          <a:p>
            <a:fld id="{F49297C9-5CAD-4519-9475-B998CB39C5F4}" type="slidenum">
              <a:rPr lang="es-MX" smtClean="0"/>
              <a:t>‹Nº›</a:t>
            </a:fld>
            <a:endParaRPr lang="es-MX" dirty="0"/>
          </a:p>
        </p:txBody>
      </p:sp>
    </p:spTree>
    <p:extLst>
      <p:ext uri="{BB962C8B-B14F-4D97-AF65-F5344CB8AC3E}">
        <p14:creationId xmlns:p14="http://schemas.microsoft.com/office/powerpoint/2010/main" val="282282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EC0993-5D76-4538-9004-AA25D0EB65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xmlns="" id="{3988BC91-95BF-49B4-BAB4-73272A7BD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xmlns="" id="{52E6317E-FB12-42C7-A9F3-94F1BC82D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EE7503D-BA90-43D6-A15E-A756BCB54364}"/>
              </a:ext>
            </a:extLst>
          </p:cNvPr>
          <p:cNvSpPr>
            <a:spLocks noGrp="1"/>
          </p:cNvSpPr>
          <p:nvPr>
            <p:ph type="dt" sz="half" idx="10"/>
          </p:nvPr>
        </p:nvSpPr>
        <p:spPr/>
        <p:txBody>
          <a:bodyPr/>
          <a:lstStyle/>
          <a:p>
            <a:fld id="{897E5B18-86D5-4CE1-9A57-192BCDA1A7BA}" type="datetimeFigureOut">
              <a:rPr lang="es-MX" smtClean="0"/>
              <a:t>12/03/2023</a:t>
            </a:fld>
            <a:endParaRPr lang="es-MX" dirty="0"/>
          </a:p>
        </p:txBody>
      </p:sp>
      <p:sp>
        <p:nvSpPr>
          <p:cNvPr id="6" name="Marcador de pie de página 5">
            <a:extLst>
              <a:ext uri="{FF2B5EF4-FFF2-40B4-BE49-F238E27FC236}">
                <a16:creationId xmlns:a16="http://schemas.microsoft.com/office/drawing/2014/main" xmlns="" id="{69BD1087-2E0F-45D4-BBFA-39EB6BD9A1B8}"/>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xmlns="" id="{71E6C34D-81DF-4BFA-8198-24A09763C722}"/>
              </a:ext>
            </a:extLst>
          </p:cNvPr>
          <p:cNvSpPr>
            <a:spLocks noGrp="1"/>
          </p:cNvSpPr>
          <p:nvPr>
            <p:ph type="sldNum" sz="quarter" idx="12"/>
          </p:nvPr>
        </p:nvSpPr>
        <p:spPr/>
        <p:txBody>
          <a:bodyPr/>
          <a:lstStyle/>
          <a:p>
            <a:fld id="{F49297C9-5CAD-4519-9475-B998CB39C5F4}" type="slidenum">
              <a:rPr lang="es-MX" smtClean="0"/>
              <a:t>‹Nº›</a:t>
            </a:fld>
            <a:endParaRPr lang="es-MX" dirty="0"/>
          </a:p>
        </p:txBody>
      </p:sp>
    </p:spTree>
    <p:extLst>
      <p:ext uri="{BB962C8B-B14F-4D97-AF65-F5344CB8AC3E}">
        <p14:creationId xmlns:p14="http://schemas.microsoft.com/office/powerpoint/2010/main" val="358746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6113902-DB27-43F7-8430-E0065BB859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xmlns="" id="{5639A821-B9ED-4223-969E-6AC8BA6F0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xmlns="" id="{951AEA8D-DFFF-44D8-AD4E-89B45C40D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E5B18-86D5-4CE1-9A57-192BCDA1A7BA}" type="datetimeFigureOut">
              <a:rPr lang="es-MX" smtClean="0"/>
              <a:t>12/03/2023</a:t>
            </a:fld>
            <a:endParaRPr lang="es-MX" dirty="0"/>
          </a:p>
        </p:txBody>
      </p:sp>
      <p:sp>
        <p:nvSpPr>
          <p:cNvPr id="5" name="Marcador de pie de página 4">
            <a:extLst>
              <a:ext uri="{FF2B5EF4-FFF2-40B4-BE49-F238E27FC236}">
                <a16:creationId xmlns:a16="http://schemas.microsoft.com/office/drawing/2014/main" xmlns="" id="{B93272EC-96CB-4A00-8997-0DD60FA09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xmlns="" id="{0E03C721-4DE1-43CB-81EC-D2B74E220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297C9-5CAD-4519-9475-B998CB39C5F4}" type="slidenum">
              <a:rPr lang="es-MX" smtClean="0"/>
              <a:t>‹Nº›</a:t>
            </a:fld>
            <a:endParaRPr lang="es-MX" dirty="0"/>
          </a:p>
        </p:txBody>
      </p:sp>
    </p:spTree>
    <p:extLst>
      <p:ext uri="{BB962C8B-B14F-4D97-AF65-F5344CB8AC3E}">
        <p14:creationId xmlns:p14="http://schemas.microsoft.com/office/powerpoint/2010/main" val="1992852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sat.gob.mx/articulo/99662/articulo-29-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60464" y="1556349"/>
            <a:ext cx="9144000" cy="2387600"/>
          </a:xfrm>
        </p:spPr>
        <p:txBody>
          <a:bodyPr>
            <a:normAutofit fontScale="90000"/>
          </a:bodyPr>
          <a:lstStyle/>
          <a:p>
            <a:pPr algn="ctr"/>
            <a:r>
              <a:rPr lang="es-MX" sz="6000" b="1" dirty="0" smtClean="0">
                <a:latin typeface="Eras Bold ITC" panose="020B0907030504020204" pitchFamily="34" charset="0"/>
              </a:rPr>
              <a:t>Esquema de cancelación CFDI &amp; Facturación </a:t>
            </a:r>
            <a:r>
              <a:rPr lang="es-MX" sz="6000" b="1" dirty="0" smtClean="0">
                <a:latin typeface="Eras Bold ITC" panose="020B0907030504020204" pitchFamily="34" charset="0"/>
              </a:rPr>
              <a:t>Global 4.0</a:t>
            </a:r>
            <a:endParaRPr lang="es-MX" sz="6000" b="1" dirty="0">
              <a:latin typeface="Eras Bold ITC" panose="020B0907030504020204" pitchFamily="34" charset="0"/>
            </a:endParaRPr>
          </a:p>
        </p:txBody>
      </p:sp>
      <p:sp>
        <p:nvSpPr>
          <p:cNvPr id="3" name="Marcador de texto 2"/>
          <p:cNvSpPr>
            <a:spLocks noGrp="1"/>
          </p:cNvSpPr>
          <p:nvPr>
            <p:ph type="subTitle" idx="4294967295"/>
          </p:nvPr>
        </p:nvSpPr>
        <p:spPr>
          <a:xfrm>
            <a:off x="1042840" y="4311518"/>
            <a:ext cx="9144000" cy="1655762"/>
          </a:xfrm>
        </p:spPr>
        <p:txBody>
          <a:bodyPr>
            <a:normAutofit/>
          </a:bodyPr>
          <a:lstStyle/>
          <a:p>
            <a:pPr algn="ctr"/>
            <a:r>
              <a:rPr lang="es-MX" sz="3200" b="1" dirty="0" smtClean="0"/>
              <a:t>Lic. Luis Fernando González Amador</a:t>
            </a:r>
            <a:endParaRPr lang="es-MX" sz="3200" b="1" dirty="0"/>
          </a:p>
        </p:txBody>
      </p:sp>
      <mc:AlternateContent xmlns:mc="http://schemas.openxmlformats.org/markup-compatibility/2006" xmlns:p14="http://schemas.microsoft.com/office/powerpoint/2010/main">
        <mc:Choice Requires="p14">
          <p:contentPart p14:bwMode="auto" r:id="rId3">
            <p14:nvContentPartPr>
              <p14:cNvPr id="4" name="Entrada de lápiz 3">
                <a:extLst>
                  <a:ext uri="{FF2B5EF4-FFF2-40B4-BE49-F238E27FC236}">
                    <a16:creationId xmlns:a16="http://schemas.microsoft.com/office/drawing/2014/main" xmlns="" id="{82114E9C-BA9D-46F4-8931-DA0A37EF16DD}"/>
                  </a:ext>
                </a:extLst>
              </p14:cNvPr>
              <p14:cNvContentPartPr/>
              <p14:nvPr/>
            </p14:nvContentPartPr>
            <p14:xfrm>
              <a:off x="3816489" y="2390788"/>
              <a:ext cx="360" cy="360"/>
            </p14:xfrm>
          </p:contentPart>
        </mc:Choice>
        <mc:Fallback xmlns="">
          <p:pic>
            <p:nvPicPr>
              <p:cNvPr id="4" name="Entrada de lápiz 3">
                <a:extLst>
                  <a:ext uri="{FF2B5EF4-FFF2-40B4-BE49-F238E27FC236}">
                    <a16:creationId xmlns:a16="http://schemas.microsoft.com/office/drawing/2014/main" id="{82114E9C-BA9D-46F4-8931-DA0A37EF16DD}"/>
                  </a:ext>
                </a:extLst>
              </p:cNvPr>
              <p:cNvPicPr/>
              <p:nvPr/>
            </p:nvPicPr>
            <p:blipFill>
              <a:blip r:embed="rId4"/>
              <a:stretch>
                <a:fillRect/>
              </a:stretch>
            </p:blipFill>
            <p:spPr>
              <a:xfrm>
                <a:off x="3807489" y="2381788"/>
                <a:ext cx="18000" cy="18000"/>
              </a:xfrm>
              <a:prstGeom prst="rect">
                <a:avLst/>
              </a:prstGeom>
            </p:spPr>
          </p:pic>
        </mc:Fallback>
      </mc:AlternateContent>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9605" y="0"/>
            <a:ext cx="1492395" cy="1815921"/>
          </a:xfrm>
          <a:prstGeom prst="rect">
            <a:avLst/>
          </a:prstGeom>
        </p:spPr>
      </p:pic>
    </p:spTree>
    <p:extLst>
      <p:ext uri="{BB962C8B-B14F-4D97-AF65-F5344CB8AC3E}">
        <p14:creationId xmlns:p14="http://schemas.microsoft.com/office/powerpoint/2010/main" val="161819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1127" b="45993"/>
          <a:stretch/>
        </p:blipFill>
        <p:spPr>
          <a:xfrm>
            <a:off x="2258292" y="1099746"/>
            <a:ext cx="8603672" cy="4903901"/>
          </a:xfrm>
          <a:prstGeom prst="rect">
            <a:avLst/>
          </a:prstGeom>
        </p:spPr>
      </p:pic>
      <p:sp>
        <p:nvSpPr>
          <p:cNvPr id="3" name="Rectángulo 2"/>
          <p:cNvSpPr/>
          <p:nvPr/>
        </p:nvSpPr>
        <p:spPr>
          <a:xfrm>
            <a:off x="4815900" y="224044"/>
            <a:ext cx="3488455" cy="461665"/>
          </a:xfrm>
          <a:prstGeom prst="rect">
            <a:avLst/>
          </a:prstGeom>
        </p:spPr>
        <p:txBody>
          <a:bodyPr wrap="none">
            <a:spAutoFit/>
          </a:bodyPr>
          <a:lstStyle/>
          <a:p>
            <a:r>
              <a:rPr lang="es-MX" sz="2400" dirty="0" smtClean="0">
                <a:ln w="0"/>
                <a:effectLst>
                  <a:outerShdw blurRad="38100" dist="19050" dir="2700000" algn="tl" rotWithShape="0">
                    <a:schemeClr val="dk1">
                      <a:alpha val="40000"/>
                    </a:schemeClr>
                  </a:outerShdw>
                </a:effectLst>
              </a:rPr>
              <a:t>Escenarios De Cancelación</a:t>
            </a:r>
            <a:endParaRPr lang="es-MX" sz="2400" dirty="0">
              <a:ln w="0"/>
              <a:effectLst>
                <a:outerShdw blurRad="38100" dist="19050" dir="2700000" algn="tl" rotWithShape="0">
                  <a:schemeClr val="dk1">
                    <a:alpha val="40000"/>
                  </a:schemeClr>
                </a:outerShdw>
              </a:effectLst>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1964" y="0"/>
            <a:ext cx="1201692" cy="1462198"/>
          </a:xfrm>
          <a:prstGeom prst="rect">
            <a:avLst/>
          </a:prstGeom>
        </p:spPr>
      </p:pic>
    </p:spTree>
    <p:extLst>
      <p:ext uri="{BB962C8B-B14F-4D97-AF65-F5344CB8AC3E}">
        <p14:creationId xmlns:p14="http://schemas.microsoft.com/office/powerpoint/2010/main" val="276383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onocimiento.blob.core.windows.net/conocimiento/Muse/Cancelacion_CFDI_40/Cancelacion_CFDI_40/images/escenario_1%403x.jpg?crc=2573049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649" y="1174172"/>
            <a:ext cx="8543925" cy="46958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053649" y="804840"/>
            <a:ext cx="1427018" cy="369332"/>
          </a:xfrm>
          <a:prstGeom prst="rect">
            <a:avLst/>
          </a:prstGeom>
          <a:noFill/>
        </p:spPr>
        <p:txBody>
          <a:bodyPr wrap="square" rtlCol="0">
            <a:spAutoFit/>
          </a:bodyPr>
          <a:lstStyle/>
          <a:p>
            <a:r>
              <a:rPr lang="es-MX" b="1" dirty="0" smtClean="0"/>
              <a:t>Ejemplo 1:</a:t>
            </a:r>
            <a:endParaRPr lang="es-MX" b="1"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8691" y="73741"/>
            <a:ext cx="1201692" cy="1462198"/>
          </a:xfrm>
          <a:prstGeom prst="rect">
            <a:avLst/>
          </a:prstGeom>
        </p:spPr>
      </p:pic>
    </p:spTree>
    <p:extLst>
      <p:ext uri="{BB962C8B-B14F-4D97-AF65-F5344CB8AC3E}">
        <p14:creationId xmlns:p14="http://schemas.microsoft.com/office/powerpoint/2010/main" val="404912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 ﷯ "/>
          <p:cNvPicPr>
            <a:picLocks noChangeAspect="1" noChangeArrowheads="1"/>
          </p:cNvPicPr>
          <p:nvPr/>
        </p:nvPicPr>
        <p:blipFill rotWithShape="1">
          <a:blip r:embed="rId2">
            <a:extLst>
              <a:ext uri="{28A0092B-C50C-407E-A947-70E740481C1C}">
                <a14:useLocalDpi xmlns:a14="http://schemas.microsoft.com/office/drawing/2010/main" val="0"/>
              </a:ext>
            </a:extLst>
          </a:blip>
          <a:srcRect r="762" b="59675"/>
          <a:stretch/>
        </p:blipFill>
        <p:spPr bwMode="auto">
          <a:xfrm>
            <a:off x="2053647" y="1057026"/>
            <a:ext cx="8831682" cy="469261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053647" y="687694"/>
            <a:ext cx="1196161" cy="369332"/>
          </a:xfrm>
          <a:prstGeom prst="rect">
            <a:avLst/>
          </a:prstGeom>
        </p:spPr>
        <p:txBody>
          <a:bodyPr wrap="none">
            <a:spAutoFit/>
          </a:bodyPr>
          <a:lstStyle/>
          <a:p>
            <a:r>
              <a:rPr lang="es-MX" b="1" dirty="0" smtClean="0"/>
              <a:t>Ejemplo 2:</a:t>
            </a:r>
            <a:endParaRPr lang="es-MX" b="1"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0308" y="0"/>
            <a:ext cx="1201692" cy="1462198"/>
          </a:xfrm>
          <a:prstGeom prst="rect">
            <a:avLst/>
          </a:prstGeom>
        </p:spPr>
      </p:pic>
    </p:spTree>
    <p:extLst>
      <p:ext uri="{BB962C8B-B14F-4D97-AF65-F5344CB8AC3E}">
        <p14:creationId xmlns:p14="http://schemas.microsoft.com/office/powerpoint/2010/main" val="26010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r="-2650" b="81010"/>
          <a:stretch/>
        </p:blipFill>
        <p:spPr>
          <a:xfrm>
            <a:off x="1604789" y="1191491"/>
            <a:ext cx="9572537" cy="4807528"/>
          </a:xfrm>
          <a:prstGeom prst="rect">
            <a:avLst/>
          </a:prstGeom>
        </p:spPr>
      </p:pic>
      <p:sp>
        <p:nvSpPr>
          <p:cNvPr id="3" name="Rectángulo 2"/>
          <p:cNvSpPr/>
          <p:nvPr/>
        </p:nvSpPr>
        <p:spPr>
          <a:xfrm>
            <a:off x="4263378" y="237898"/>
            <a:ext cx="4038285" cy="523220"/>
          </a:xfrm>
          <a:prstGeom prst="rect">
            <a:avLst/>
          </a:prstGeom>
        </p:spPr>
        <p:txBody>
          <a:bodyPr wrap="none">
            <a:spAutoFit/>
          </a:bodyPr>
          <a:lstStyle/>
          <a:p>
            <a:r>
              <a:rPr lang="es-MX" sz="2800" dirty="0">
                <a:ln w="0"/>
                <a:effectLst>
                  <a:outerShdw blurRad="38100" dist="19050" dir="2700000" algn="tl" rotWithShape="0">
                    <a:schemeClr val="dk1">
                      <a:alpha val="40000"/>
                    </a:schemeClr>
                  </a:outerShdw>
                </a:effectLst>
              </a:rPr>
              <a:t>Escenarios De Cancelación</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0308" y="30019"/>
            <a:ext cx="1201692" cy="1462198"/>
          </a:xfrm>
          <a:prstGeom prst="rect">
            <a:avLst/>
          </a:prstGeom>
        </p:spPr>
      </p:pic>
    </p:spTree>
    <p:extLst>
      <p:ext uri="{BB962C8B-B14F-4D97-AF65-F5344CB8AC3E}">
        <p14:creationId xmlns:p14="http://schemas.microsoft.com/office/powerpoint/2010/main" val="153752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ando se seleccione la clave 02 Comprobante emitido con errores sin relación La clave 02 Comprobante emitido con errores sin relación, aplica cuando la factura generada contiene un error en la clave del producto, valor unitario, descuento o cualquier otro dato y no se requiera relacionar con otra factura generada. ﷯ Ejemplos: ﷯ ﷯ "/>
          <p:cNvPicPr>
            <a:picLocks noChangeAspect="1" noChangeArrowheads="1"/>
          </p:cNvPicPr>
          <p:nvPr/>
        </p:nvPicPr>
        <p:blipFill rotWithShape="1">
          <a:blip r:embed="rId2">
            <a:extLst>
              <a:ext uri="{28A0092B-C50C-407E-A947-70E740481C1C}">
                <a14:useLocalDpi xmlns:a14="http://schemas.microsoft.com/office/drawing/2010/main" val="0"/>
              </a:ext>
            </a:extLst>
          </a:blip>
          <a:srcRect l="707" t="20465" r="2825" b="58773"/>
          <a:stretch/>
        </p:blipFill>
        <p:spPr bwMode="auto">
          <a:xfrm>
            <a:off x="2757055" y="1191489"/>
            <a:ext cx="7664494" cy="447813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757055" y="822157"/>
            <a:ext cx="1132041" cy="369332"/>
          </a:xfrm>
          <a:prstGeom prst="rect">
            <a:avLst/>
          </a:prstGeom>
        </p:spPr>
        <p:txBody>
          <a:bodyPr wrap="none">
            <a:spAutoFit/>
          </a:bodyPr>
          <a:lstStyle/>
          <a:p>
            <a:r>
              <a:rPr lang="es-MX" b="1" dirty="0" smtClean="0"/>
              <a:t>Ejemplo 1</a:t>
            </a:r>
            <a:endParaRPr lang="es-MX"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0055" y="91058"/>
            <a:ext cx="1201692" cy="1462198"/>
          </a:xfrm>
          <a:prstGeom prst="rect">
            <a:avLst/>
          </a:prstGeom>
        </p:spPr>
      </p:pic>
    </p:spTree>
    <p:extLst>
      <p:ext uri="{BB962C8B-B14F-4D97-AF65-F5344CB8AC3E}">
        <p14:creationId xmlns:p14="http://schemas.microsoft.com/office/powerpoint/2010/main" val="360212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436" y="1192663"/>
            <a:ext cx="8407111" cy="4730155"/>
          </a:xfrm>
          <a:prstGeom prst="rect">
            <a:avLst/>
          </a:prstGeom>
        </p:spPr>
      </p:pic>
      <p:sp>
        <p:nvSpPr>
          <p:cNvPr id="3" name="Rectángulo 2"/>
          <p:cNvSpPr/>
          <p:nvPr/>
        </p:nvSpPr>
        <p:spPr>
          <a:xfrm>
            <a:off x="2244436" y="1007997"/>
            <a:ext cx="1132041" cy="369332"/>
          </a:xfrm>
          <a:prstGeom prst="rect">
            <a:avLst/>
          </a:prstGeom>
        </p:spPr>
        <p:txBody>
          <a:bodyPr wrap="none">
            <a:spAutoFit/>
          </a:bodyPr>
          <a:lstStyle/>
          <a:p>
            <a:r>
              <a:rPr lang="es-MX" b="1" dirty="0" smtClean="0"/>
              <a:t>Ejemplo 2</a:t>
            </a:r>
            <a:endParaRPr lang="es-MX"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661" y="147859"/>
            <a:ext cx="1201692" cy="1462198"/>
          </a:xfrm>
          <a:prstGeom prst="rect">
            <a:avLst/>
          </a:prstGeom>
        </p:spPr>
      </p:pic>
    </p:spTree>
    <p:extLst>
      <p:ext uri="{BB962C8B-B14F-4D97-AF65-F5344CB8AC3E}">
        <p14:creationId xmlns:p14="http://schemas.microsoft.com/office/powerpoint/2010/main" val="67165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ando se seleccione la clave clave 03 No se llevó a cabo la operación La clave 03 No se llevó a cabo la operación, aplica cuando la factura generada contiene un error en la clave del producto, valor unitario, descuento o cualquier otro dato y no se requiera relacionar con otra factura generada. ﷯ Cuando se seleccione la clave 04 Operación nominativa relacionada en la factura global La clave 04 Operación nominativa relacionada en la factura global, aplica cuando se incluye una venta en la factura global de operaciones con el público en general y posterior a ello, el cliente solicita su factura nominativa, lo que conlleva a cancelar la factura global y reexpedirla, así como generar la factura nominativa al cliente. ﷯"/>
          <p:cNvPicPr>
            <a:picLocks noChangeAspect="1" noChangeArrowheads="1"/>
          </p:cNvPicPr>
          <p:nvPr/>
        </p:nvPicPr>
        <p:blipFill rotWithShape="1">
          <a:blip r:embed="rId2">
            <a:extLst>
              <a:ext uri="{28A0092B-C50C-407E-A947-70E740481C1C}">
                <a14:useLocalDpi xmlns:a14="http://schemas.microsoft.com/office/drawing/2010/main" val="0"/>
              </a:ext>
            </a:extLst>
          </a:blip>
          <a:srcRect r="916" b="3957"/>
          <a:stretch/>
        </p:blipFill>
        <p:spPr bwMode="auto">
          <a:xfrm>
            <a:off x="3162012" y="336795"/>
            <a:ext cx="6213808" cy="62718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853783" y="0"/>
            <a:ext cx="2667718" cy="369332"/>
          </a:xfrm>
          <a:prstGeom prst="rect">
            <a:avLst/>
          </a:prstGeom>
        </p:spPr>
        <p:txBody>
          <a:bodyPr wrap="none">
            <a:spAutoFit/>
          </a:bodyPr>
          <a:lstStyle/>
          <a:p>
            <a:r>
              <a:rPr lang="es-MX" dirty="0">
                <a:ln w="0"/>
                <a:effectLst>
                  <a:outerShdw blurRad="38100" dist="19050" dir="2700000" algn="tl" rotWithShape="0">
                    <a:schemeClr val="dk1">
                      <a:alpha val="40000"/>
                    </a:schemeClr>
                  </a:outerShdw>
                </a:effectLst>
              </a:rPr>
              <a:t>Escenarios De Cancelación</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8692" y="0"/>
            <a:ext cx="1201692" cy="1462198"/>
          </a:xfrm>
          <a:prstGeom prst="rect">
            <a:avLst/>
          </a:prstGeom>
        </p:spPr>
      </p:pic>
    </p:spTree>
    <p:extLst>
      <p:ext uri="{BB962C8B-B14F-4D97-AF65-F5344CB8AC3E}">
        <p14:creationId xmlns:p14="http://schemas.microsoft.com/office/powerpoint/2010/main" val="44641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04565" y="2272553"/>
            <a:ext cx="6085234" cy="1938992"/>
          </a:xfrm>
          <a:prstGeom prst="rect">
            <a:avLst/>
          </a:prstGeom>
        </p:spPr>
        <p:txBody>
          <a:bodyPr wrap="square">
            <a:spAutoFit/>
          </a:bodyPr>
          <a:lstStyle/>
          <a:p>
            <a:pPr algn="ctr"/>
            <a:r>
              <a:rPr lang="es-MX" sz="6000" b="1" dirty="0">
                <a:latin typeface="Titillium Web" pitchFamily="2" charset="77"/>
              </a:rPr>
              <a:t>Facturación </a:t>
            </a:r>
            <a:r>
              <a:rPr lang="es-MX" sz="6000" b="1" dirty="0" smtClean="0">
                <a:latin typeface="Titillium Web" pitchFamily="2" charset="77"/>
              </a:rPr>
              <a:t>Global 4.0</a:t>
            </a:r>
            <a:endParaRPr lang="es-MX" sz="6000" b="1" dirty="0">
              <a:latin typeface="Titillium Web" pitchFamily="2" charset="77"/>
            </a:endParaRPr>
          </a:p>
        </p:txBody>
      </p:sp>
    </p:spTree>
    <p:extLst>
      <p:ext uri="{BB962C8B-B14F-4D97-AF65-F5344CB8AC3E}">
        <p14:creationId xmlns:p14="http://schemas.microsoft.com/office/powerpoint/2010/main" val="132188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41F139C1-79D0-414F-B772-5FFB3B3EAE93}"/>
              </a:ext>
            </a:extLst>
          </p:cNvPr>
          <p:cNvSpPr txBox="1"/>
          <p:nvPr/>
        </p:nvSpPr>
        <p:spPr>
          <a:xfrm>
            <a:off x="1627183" y="736990"/>
            <a:ext cx="9345617" cy="1631216"/>
          </a:xfrm>
          <a:prstGeom prst="rect">
            <a:avLst/>
          </a:prstGeom>
          <a:noFill/>
        </p:spPr>
        <p:txBody>
          <a:bodyPr wrap="square">
            <a:spAutoFit/>
          </a:bodyPr>
          <a:lstStyle/>
          <a:p>
            <a:pPr algn="just"/>
            <a:r>
              <a:rPr lang="es-MX" sz="2000" b="0" i="0" dirty="0">
                <a:effectLst/>
                <a:latin typeface="Arial" panose="020B0604020202020204" pitchFamily="34" charset="0"/>
              </a:rPr>
              <a:t>Para los efectos del CFDI donde consten las operaciones realizadas con el público en general, los contribuyentes podrán remitir al </a:t>
            </a:r>
            <a:r>
              <a:rPr lang="es-MX" sz="2000" b="1" i="0" dirty="0">
                <a:effectLst/>
                <a:latin typeface="Arial" panose="020B0604020202020204" pitchFamily="34" charset="0"/>
              </a:rPr>
              <a:t>SAT</a:t>
            </a:r>
            <a:r>
              <a:rPr lang="es-MX" sz="2000" b="0" i="0" dirty="0">
                <a:effectLst/>
                <a:latin typeface="Arial" panose="020B0604020202020204" pitchFamily="34" charset="0"/>
              </a:rPr>
              <a:t> o al proveedor de certificación de CFDI, según sea el caso, el CFDI a más tardar dentro de las </a:t>
            </a:r>
            <a:r>
              <a:rPr lang="es-MX" sz="2000" b="1" i="0" dirty="0">
                <a:effectLst/>
                <a:latin typeface="Arial" panose="020B0604020202020204" pitchFamily="34" charset="0"/>
              </a:rPr>
              <a:t>72 horas siguientes</a:t>
            </a:r>
            <a:r>
              <a:rPr lang="es-MX" sz="2000" b="0" i="0" dirty="0">
                <a:effectLst/>
                <a:latin typeface="Arial" panose="020B0604020202020204" pitchFamily="34" charset="0"/>
              </a:rPr>
              <a:t> al cierre de las operaciones realizadas de manera diaria, semanal, mensual o bimestral</a:t>
            </a:r>
            <a:r>
              <a:rPr lang="es-MX" b="0" i="0" dirty="0">
                <a:effectLst/>
                <a:latin typeface="Arial" panose="020B0604020202020204" pitchFamily="34" charset="0"/>
              </a:rPr>
              <a:t>.</a:t>
            </a:r>
            <a:endParaRPr lang="es-MX" dirty="0"/>
          </a:p>
        </p:txBody>
      </p:sp>
      <p:sp>
        <p:nvSpPr>
          <p:cNvPr id="3" name="Rectángulo 2"/>
          <p:cNvSpPr/>
          <p:nvPr/>
        </p:nvSpPr>
        <p:spPr>
          <a:xfrm>
            <a:off x="4191489" y="17041"/>
            <a:ext cx="4024664" cy="523220"/>
          </a:xfrm>
          <a:prstGeom prst="rect">
            <a:avLst/>
          </a:prstGeom>
        </p:spPr>
        <p:txBody>
          <a:bodyPr wrap="square">
            <a:spAutoFit/>
          </a:bodyPr>
          <a:lstStyle/>
          <a:p>
            <a:pPr algn="ctr"/>
            <a:r>
              <a:rPr lang="es-MX" sz="2800" b="1" dirty="0">
                <a:latin typeface="Titillium Web" pitchFamily="2" charset="77"/>
              </a:rPr>
              <a:t>Facturación Global 4.0</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7818" y="4305084"/>
            <a:ext cx="2901840" cy="1933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object 5"/>
          <p:cNvSpPr/>
          <p:nvPr/>
        </p:nvSpPr>
        <p:spPr>
          <a:xfrm>
            <a:off x="282477" y="4305084"/>
            <a:ext cx="2689412" cy="1999375"/>
          </a:xfrm>
          <a:prstGeom prst="rect">
            <a:avLst/>
          </a:prstGeom>
          <a:blipFill>
            <a:blip r:embed="rId3" cstate="print"/>
            <a:stretch>
              <a:fillRect/>
            </a:stretch>
          </a:blipFill>
        </p:spPr>
        <p:txBody>
          <a:bodyPr wrap="square" lIns="0" tIns="0" rIns="0" bIns="0" rtlCol="0"/>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Rectángulo 3"/>
          <p:cNvSpPr/>
          <p:nvPr/>
        </p:nvSpPr>
        <p:spPr>
          <a:xfrm>
            <a:off x="1627183" y="2368206"/>
            <a:ext cx="9517487" cy="1938992"/>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En los CFDI globales se deberá separar el monto del IVA e IEPS a</a:t>
            </a:r>
          </a:p>
          <a:p>
            <a:pPr marR="1110" algn="just"/>
            <a:r>
              <a:rPr lang="es-MX" sz="2000" dirty="0">
                <a:latin typeface="Arial" panose="020B0604020202020204" pitchFamily="34" charset="0"/>
                <a:cs typeface="Arial" panose="020B0604020202020204" pitchFamily="34" charset="0"/>
              </a:rPr>
              <a:t>cargo del contribuyente. Cuando los adquirentes de los bienes o receptores de los servicios no soliciten comprobantes de operaciones realizadas con el público en general, los contribuyentes no estarán obligados a expedirlos por operaciones celebradas con el público en general, cuyo importe sea inferior a</a:t>
            </a:r>
          </a:p>
          <a:p>
            <a:pPr algn="just"/>
            <a:r>
              <a:rPr lang="es-MX" sz="2000" dirty="0">
                <a:solidFill>
                  <a:srgbClr val="357EAC"/>
                </a:solidFill>
                <a:latin typeface="Arial" panose="020B0604020202020204" pitchFamily="34" charset="0"/>
                <a:cs typeface="Arial" panose="020B0604020202020204" pitchFamily="34" charset="0"/>
              </a:rPr>
              <a:t>$100.00 (cien pesos 00/100 M.N.)</a:t>
            </a:r>
            <a:endParaRPr lang="es-MX"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37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81712" y="326322"/>
            <a:ext cx="4448654" cy="400110"/>
          </a:xfrm>
          <a:prstGeom prst="rect">
            <a:avLst/>
          </a:prstGeom>
        </p:spPr>
        <p:txBody>
          <a:bodyPr wrap="none">
            <a:spAutoFit/>
          </a:bodyPr>
          <a:lstStyle/>
          <a:p>
            <a:pPr algn="ctr"/>
            <a:r>
              <a:rPr lang="es-MX" sz="2000" b="1" dirty="0">
                <a:latin typeface="Titillium Web" pitchFamily="2" charset="77"/>
              </a:rPr>
              <a:t>Facturación Global </a:t>
            </a:r>
            <a:r>
              <a:rPr lang="es-MX" sz="2000" b="1" dirty="0" smtClean="0">
                <a:latin typeface="Titillium Web" pitchFamily="2" charset="77"/>
              </a:rPr>
              <a:t>4.0 Validaciones</a:t>
            </a:r>
            <a:endParaRPr lang="es-MX" sz="2000" b="1" dirty="0">
              <a:latin typeface="Titillium Web" pitchFamily="2" charset="77"/>
            </a:endParaRPr>
          </a:p>
        </p:txBody>
      </p:sp>
      <p:sp>
        <p:nvSpPr>
          <p:cNvPr id="3" name="Rectángulo 2"/>
          <p:cNvSpPr/>
          <p:nvPr/>
        </p:nvSpPr>
        <p:spPr>
          <a:xfrm>
            <a:off x="2050845" y="1418289"/>
            <a:ext cx="8896387" cy="3139321"/>
          </a:xfrm>
          <a:prstGeom prst="rect">
            <a:avLst/>
          </a:prstGeom>
        </p:spPr>
        <p:txBody>
          <a:bodyPr wrap="square">
            <a:spAutoFit/>
          </a:bodyPr>
          <a:lstStyle/>
          <a:p>
            <a:r>
              <a:rPr lang="es-MX" b="1" dirty="0"/>
              <a:t>Año(nueva): </a:t>
            </a:r>
            <a:r>
              <a:rPr lang="es-MX" dirty="0"/>
              <a:t>El valor de este atributo debe ser igual al año en curso o al</a:t>
            </a:r>
          </a:p>
          <a:p>
            <a:r>
              <a:rPr lang="es-MX" dirty="0"/>
              <a:t>año inmediato anterior. Para validar el año en curso o el año inmediato anterior se debe considerar el registrado en el atributo Fecha.</a:t>
            </a:r>
          </a:p>
          <a:p>
            <a:endParaRPr lang="es-MX" dirty="0"/>
          </a:p>
          <a:p>
            <a:r>
              <a:rPr lang="es-MX" b="1" dirty="0"/>
              <a:t>Periodicidad (nueva): </a:t>
            </a:r>
            <a:r>
              <a:rPr lang="es-MX" dirty="0"/>
              <a:t>Este atributo debe contener una clave vigente del catalogo c_Periodicidad. Si el valor de este atributo contiene la clave “05” (bimestral) el atributo RegimenFiscal debe contener el valor “621”(Régimen de incorporación fiscal)</a:t>
            </a:r>
          </a:p>
          <a:p>
            <a:endParaRPr lang="es-MX" dirty="0"/>
          </a:p>
          <a:p>
            <a:r>
              <a:rPr lang="es-MX" b="1" dirty="0"/>
              <a:t>Meses (nueva): </a:t>
            </a:r>
            <a:r>
              <a:rPr lang="es-MX" dirty="0"/>
              <a:t>Este atributo debe contener una clave vigente del catalogo</a:t>
            </a:r>
          </a:p>
          <a:p>
            <a:r>
              <a:rPr lang="es-MX" dirty="0"/>
              <a:t>c_Meses.</a:t>
            </a:r>
          </a:p>
          <a:p>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88" y="4334605"/>
            <a:ext cx="2884867" cy="151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5668" y="4334605"/>
            <a:ext cx="2634802" cy="1829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98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07841" y="978889"/>
            <a:ext cx="7087673" cy="2677656"/>
          </a:xfrm>
          <a:prstGeom prst="rect">
            <a:avLst/>
          </a:prstGeom>
        </p:spPr>
        <p:txBody>
          <a:bodyPr wrap="square">
            <a:spAutoFit/>
          </a:bodyPr>
          <a:lstStyle/>
          <a:p>
            <a:r>
              <a:rPr lang="es-MX" sz="2400" b="1" dirty="0" smtClean="0"/>
              <a:t>¿Qué es la cancelación?</a:t>
            </a:r>
          </a:p>
          <a:p>
            <a:r>
              <a:rPr lang="es-MX" sz="2400" dirty="0" smtClean="0"/>
              <a:t>El  </a:t>
            </a:r>
            <a:r>
              <a:rPr lang="es-MX" sz="2400" dirty="0"/>
              <a:t>“Servicio  de  Cancelación  de  Factura  Electrónica” es  un  sistema  electrónico  integral  que  ha desarrollado el Servicio de Administración Tributaria (SAT), para que los contribuyentes emisores de comprobantes fiscales digitales por Internet (CFDI) soliciten la cancelación de los mismos.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1973" y="158785"/>
            <a:ext cx="1265532" cy="153987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155" y="3656546"/>
            <a:ext cx="3751266" cy="2494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628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32679" y="333709"/>
            <a:ext cx="3991798" cy="369332"/>
          </a:xfrm>
          <a:prstGeom prst="rect">
            <a:avLst/>
          </a:prstGeom>
        </p:spPr>
        <p:txBody>
          <a:bodyPr wrap="none">
            <a:spAutoFit/>
          </a:bodyPr>
          <a:lstStyle/>
          <a:p>
            <a:pPr algn="ctr"/>
            <a:r>
              <a:rPr lang="es-MX" b="1" dirty="0">
                <a:latin typeface="Titillium Web" pitchFamily="2" charset="77"/>
              </a:rPr>
              <a:t>Facturación Global 4.0 </a:t>
            </a:r>
            <a:r>
              <a:rPr lang="es-MX" b="1" dirty="0" smtClean="0">
                <a:latin typeface="Titillium Web" pitchFamily="2" charset="77"/>
              </a:rPr>
              <a:t>validaciones</a:t>
            </a:r>
            <a:endParaRPr lang="es-MX" b="1" dirty="0">
              <a:latin typeface="Titillium Web" pitchFamily="2" charset="77"/>
            </a:endParaRPr>
          </a:p>
        </p:txBody>
      </p:sp>
      <p:graphicFrame>
        <p:nvGraphicFramePr>
          <p:cNvPr id="7" name="Tabla 6"/>
          <p:cNvGraphicFramePr>
            <a:graphicFrameLocks noGrp="1"/>
          </p:cNvGraphicFramePr>
          <p:nvPr>
            <p:extLst>
              <p:ext uri="{D42A27DB-BD31-4B8C-83A1-F6EECF244321}">
                <p14:modId xmlns:p14="http://schemas.microsoft.com/office/powerpoint/2010/main" val="1626506000"/>
              </p:ext>
            </p:extLst>
          </p:nvPr>
        </p:nvGraphicFramePr>
        <p:xfrm>
          <a:off x="1181350" y="2094527"/>
          <a:ext cx="3647440" cy="1958975"/>
        </p:xfrm>
        <a:graphic>
          <a:graphicData uri="http://schemas.openxmlformats.org/drawingml/2006/table">
            <a:tbl>
              <a:tblPr>
                <a:tableStyleId>{5C22544A-7EE6-4342-B048-85BDC9FD1C3A}</a:tableStyleId>
              </a:tblPr>
              <a:tblGrid>
                <a:gridCol w="1805305"/>
                <a:gridCol w="1842135"/>
              </a:tblGrid>
              <a:tr h="442595">
                <a:tc>
                  <a:txBody>
                    <a:bodyPr/>
                    <a:lstStyle/>
                    <a:p>
                      <a:pPr marL="63500" eaLnBrk="0" hangingPunct="0">
                        <a:lnSpc>
                          <a:spcPct val="107000"/>
                        </a:lnSpc>
                        <a:spcBef>
                          <a:spcPts val="125"/>
                        </a:spcBef>
                        <a:spcAft>
                          <a:spcPts val="0"/>
                        </a:spcAft>
                      </a:pPr>
                      <a:r>
                        <a:rPr lang="es-MX" sz="1850" spc="-25" dirty="0">
                          <a:effectLst/>
                        </a:rPr>
                        <a:t>c_Periodicidad</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27050" eaLnBrk="0" hangingPunct="0">
                        <a:lnSpc>
                          <a:spcPct val="107000"/>
                        </a:lnSpc>
                        <a:spcBef>
                          <a:spcPts val="125"/>
                        </a:spcBef>
                        <a:spcAft>
                          <a:spcPts val="0"/>
                        </a:spcAft>
                      </a:pPr>
                      <a:r>
                        <a:rPr lang="es-MX" sz="1850" spc="-5" dirty="0">
                          <a:effectLst/>
                        </a:rPr>
                        <a:t>Descripción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09880">
                <a:tc>
                  <a:txBody>
                    <a:bodyPr/>
                    <a:lstStyle/>
                    <a:p>
                      <a:pPr marR="154940" algn="ctr" eaLnBrk="0" hangingPunct="0">
                        <a:lnSpc>
                          <a:spcPts val="2105"/>
                        </a:lnSpc>
                        <a:spcBef>
                          <a:spcPts val="195"/>
                        </a:spcBef>
                        <a:spcAft>
                          <a:spcPts val="0"/>
                        </a:spcAft>
                      </a:pPr>
                      <a:r>
                        <a:rPr lang="es-MX" sz="1850" spc="-45">
                          <a:effectLst/>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480" eaLnBrk="0" hangingPunct="0">
                        <a:lnSpc>
                          <a:spcPts val="2105"/>
                        </a:lnSpc>
                        <a:spcBef>
                          <a:spcPts val="130"/>
                        </a:spcBef>
                        <a:spcAft>
                          <a:spcPts val="0"/>
                        </a:spcAft>
                      </a:pPr>
                      <a:r>
                        <a:rPr lang="es-MX" sz="1850" spc="-20" dirty="0">
                          <a:effectLst/>
                        </a:rPr>
                        <a:t>Diario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01625">
                <a:tc>
                  <a:txBody>
                    <a:bodyPr/>
                    <a:lstStyle/>
                    <a:p>
                      <a:pPr marR="154940" algn="ctr" eaLnBrk="0" hangingPunct="0">
                        <a:lnSpc>
                          <a:spcPts val="2100"/>
                        </a:lnSpc>
                        <a:spcBef>
                          <a:spcPts val="135"/>
                        </a:spcBef>
                        <a:spcAft>
                          <a:spcPts val="0"/>
                        </a:spcAft>
                      </a:pPr>
                      <a:r>
                        <a:rPr lang="es-MX" sz="1850" spc="-45">
                          <a:effectLst/>
                        </a:rPr>
                        <a:t>02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480" eaLnBrk="0" hangingPunct="0">
                        <a:lnSpc>
                          <a:spcPts val="2100"/>
                        </a:lnSpc>
                        <a:spcBef>
                          <a:spcPts val="135"/>
                        </a:spcBef>
                        <a:spcAft>
                          <a:spcPts val="0"/>
                        </a:spcAft>
                      </a:pPr>
                      <a:r>
                        <a:rPr lang="es-MX" sz="1850" spc="-20">
                          <a:effectLst/>
                        </a:rPr>
                        <a:t>Semanal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01625">
                <a:tc>
                  <a:txBody>
                    <a:bodyPr/>
                    <a:lstStyle/>
                    <a:p>
                      <a:pPr marR="154940" algn="ctr" eaLnBrk="0" hangingPunct="0">
                        <a:lnSpc>
                          <a:spcPts val="2100"/>
                        </a:lnSpc>
                        <a:spcBef>
                          <a:spcPts val="135"/>
                        </a:spcBef>
                        <a:spcAft>
                          <a:spcPts val="0"/>
                        </a:spcAft>
                      </a:pPr>
                      <a:r>
                        <a:rPr lang="es-MX" sz="1850" spc="-45">
                          <a:effectLst/>
                        </a:rPr>
                        <a:t>03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480" eaLnBrk="0" hangingPunct="0">
                        <a:lnSpc>
                          <a:spcPts val="2100"/>
                        </a:lnSpc>
                        <a:spcBef>
                          <a:spcPts val="135"/>
                        </a:spcBef>
                        <a:spcAft>
                          <a:spcPts val="0"/>
                        </a:spcAft>
                      </a:pPr>
                      <a:r>
                        <a:rPr lang="es-MX" sz="1850" spc="-25">
                          <a:effectLst/>
                        </a:rPr>
                        <a:t>Quincenal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01625">
                <a:tc>
                  <a:txBody>
                    <a:bodyPr/>
                    <a:lstStyle/>
                    <a:p>
                      <a:pPr marR="154940" algn="ctr" eaLnBrk="0" hangingPunct="0">
                        <a:lnSpc>
                          <a:spcPts val="2105"/>
                        </a:lnSpc>
                        <a:spcBef>
                          <a:spcPts val="130"/>
                        </a:spcBef>
                        <a:spcAft>
                          <a:spcPts val="0"/>
                        </a:spcAft>
                      </a:pPr>
                      <a:r>
                        <a:rPr lang="es-MX" sz="1850" spc="-45">
                          <a:effectLst/>
                        </a:rPr>
                        <a:t>04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480" eaLnBrk="0" hangingPunct="0">
                        <a:lnSpc>
                          <a:spcPts val="2105"/>
                        </a:lnSpc>
                        <a:spcBef>
                          <a:spcPts val="130"/>
                        </a:spcBef>
                        <a:spcAft>
                          <a:spcPts val="0"/>
                        </a:spcAft>
                      </a:pPr>
                      <a:r>
                        <a:rPr lang="es-MX" sz="1850" spc="-195">
                          <a:effectLst/>
                        </a:rPr>
                        <a:t>M</a:t>
                      </a:r>
                      <a:r>
                        <a:rPr lang="es-MX" sz="1850" spc="-45">
                          <a:effectLst/>
                        </a:rPr>
                        <a:t>en</a:t>
                      </a:r>
                      <a:r>
                        <a:rPr lang="es-MX" sz="1850" spc="55">
                          <a:effectLst/>
                        </a:rPr>
                        <a:t>s</a:t>
                      </a:r>
                      <a:r>
                        <a:rPr lang="es-MX" sz="1850" spc="-45">
                          <a:effectLst/>
                        </a:rPr>
                        <a:t>ua</a:t>
                      </a:r>
                      <a:r>
                        <a:rPr lang="es-MX" sz="1850">
                          <a:effectLst/>
                        </a:rPr>
                        <a:t>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01625">
                <a:tc>
                  <a:txBody>
                    <a:bodyPr/>
                    <a:lstStyle/>
                    <a:p>
                      <a:pPr marR="154940" algn="ctr" eaLnBrk="0" hangingPunct="0">
                        <a:lnSpc>
                          <a:spcPts val="2105"/>
                        </a:lnSpc>
                        <a:spcBef>
                          <a:spcPts val="130"/>
                        </a:spcBef>
                        <a:spcAft>
                          <a:spcPts val="0"/>
                        </a:spcAft>
                      </a:pPr>
                      <a:r>
                        <a:rPr lang="es-MX" sz="1850" spc="-45" dirty="0">
                          <a:effectLst/>
                        </a:rPr>
                        <a:t>05</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480" eaLnBrk="0" hangingPunct="0">
                        <a:lnSpc>
                          <a:spcPts val="2105"/>
                        </a:lnSpc>
                        <a:spcBef>
                          <a:spcPts val="130"/>
                        </a:spcBef>
                        <a:spcAft>
                          <a:spcPts val="0"/>
                        </a:spcAft>
                      </a:pPr>
                      <a:r>
                        <a:rPr lang="es-MX" sz="1850" spc="-10" dirty="0">
                          <a:effectLst/>
                        </a:rPr>
                        <a:t>Bimestral</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789789881"/>
              </p:ext>
            </p:extLst>
          </p:nvPr>
        </p:nvGraphicFramePr>
        <p:xfrm>
          <a:off x="6246254" y="1194561"/>
          <a:ext cx="4024511" cy="4832749"/>
        </p:xfrm>
        <a:graphic>
          <a:graphicData uri="http://schemas.openxmlformats.org/drawingml/2006/table">
            <a:tbl>
              <a:tblPr>
                <a:tableStyleId>{5C22544A-7EE6-4342-B048-85BDC9FD1C3A}</a:tableStyleId>
              </a:tblPr>
              <a:tblGrid>
                <a:gridCol w="1516700"/>
                <a:gridCol w="2507811"/>
              </a:tblGrid>
              <a:tr h="379711">
                <a:tc>
                  <a:txBody>
                    <a:bodyPr/>
                    <a:lstStyle/>
                    <a:p>
                      <a:pPr marL="62865" algn="l" eaLnBrk="0" hangingPunct="0">
                        <a:lnSpc>
                          <a:spcPct val="107000"/>
                        </a:lnSpc>
                        <a:spcBef>
                          <a:spcPts val="220"/>
                        </a:spcBef>
                        <a:spcAft>
                          <a:spcPts val="0"/>
                        </a:spcAft>
                      </a:pPr>
                      <a:r>
                        <a:rPr lang="es-MX" sz="1400" spc="40">
                          <a:effectLst/>
                        </a:rPr>
                        <a:t>c</a:t>
                      </a:r>
                      <a:r>
                        <a:rPr lang="es-MX" sz="1400" spc="-35">
                          <a:effectLst/>
                        </a:rPr>
                        <a:t>_</a:t>
                      </a:r>
                      <a:r>
                        <a:rPr lang="es-MX" sz="1400" spc="-145">
                          <a:effectLst/>
                        </a:rPr>
                        <a:t>M</a:t>
                      </a:r>
                      <a:r>
                        <a:rPr lang="es-MX" sz="1400" spc="-35">
                          <a:effectLst/>
                        </a:rPr>
                        <a:t>e</a:t>
                      </a:r>
                      <a:r>
                        <a:rPr lang="es-MX" sz="1400" spc="40">
                          <a:effectLst/>
                        </a:rPr>
                        <a:t>s</a:t>
                      </a:r>
                      <a:r>
                        <a:rPr lang="es-MX" sz="1400" spc="-35">
                          <a:effectLst/>
                        </a:rPr>
                        <a:t>e</a:t>
                      </a:r>
                      <a:r>
                        <a:rPr lang="es-MX" sz="1400">
                          <a:effectLst/>
                        </a:rPr>
                        <a:t>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81660" algn="l" eaLnBrk="0" hangingPunct="0">
                        <a:lnSpc>
                          <a:spcPct val="107000"/>
                        </a:lnSpc>
                        <a:spcBef>
                          <a:spcPts val="220"/>
                        </a:spcBef>
                        <a:spcAft>
                          <a:spcPts val="0"/>
                        </a:spcAft>
                      </a:pPr>
                      <a:r>
                        <a:rPr lang="es-MX" sz="1400" spc="-5">
                          <a:effectLst/>
                        </a:rPr>
                        <a:t>Descripción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53598">
                <a:tc>
                  <a:txBody>
                    <a:bodyPr/>
                    <a:lstStyle/>
                    <a:p>
                      <a:pPr marL="327660" algn="l" eaLnBrk="0" hangingPunct="0">
                        <a:lnSpc>
                          <a:spcPts val="1595"/>
                        </a:lnSpc>
                        <a:spcBef>
                          <a:spcPts val="150"/>
                        </a:spcBef>
                        <a:spcAft>
                          <a:spcPts val="0"/>
                        </a:spcAft>
                      </a:pPr>
                      <a:r>
                        <a:rPr lang="es-MX" sz="1400" spc="-35">
                          <a:effectLst/>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5"/>
                        </a:lnSpc>
                        <a:spcBef>
                          <a:spcPts val="100"/>
                        </a:spcBef>
                        <a:spcAft>
                          <a:spcPts val="0"/>
                        </a:spcAft>
                      </a:pPr>
                      <a:r>
                        <a:rPr lang="es-MX" sz="1400" spc="-15">
                          <a:effectLst/>
                        </a:rPr>
                        <a:t>Enero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6743">
                <a:tc>
                  <a:txBody>
                    <a:bodyPr/>
                    <a:lstStyle/>
                    <a:p>
                      <a:pPr marL="327660" algn="l" eaLnBrk="0" hangingPunct="0">
                        <a:lnSpc>
                          <a:spcPts val="1590"/>
                        </a:lnSpc>
                        <a:spcBef>
                          <a:spcPts val="100"/>
                        </a:spcBef>
                        <a:spcAft>
                          <a:spcPts val="0"/>
                        </a:spcAft>
                      </a:pPr>
                      <a:r>
                        <a:rPr lang="es-MX" sz="1400" spc="-35">
                          <a:effectLst/>
                        </a:rPr>
                        <a:t>02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0"/>
                        </a:spcBef>
                        <a:spcAft>
                          <a:spcPts val="0"/>
                        </a:spcAft>
                      </a:pPr>
                      <a:r>
                        <a:rPr lang="es-MX" sz="1400" spc="-20">
                          <a:effectLst/>
                        </a:rPr>
                        <a:t>Febrero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7430">
                <a:tc>
                  <a:txBody>
                    <a:bodyPr/>
                    <a:lstStyle/>
                    <a:p>
                      <a:pPr marL="327660" algn="l" eaLnBrk="0" hangingPunct="0">
                        <a:lnSpc>
                          <a:spcPts val="1595"/>
                        </a:lnSpc>
                        <a:spcBef>
                          <a:spcPts val="105"/>
                        </a:spcBef>
                        <a:spcAft>
                          <a:spcPts val="0"/>
                        </a:spcAft>
                      </a:pPr>
                      <a:r>
                        <a:rPr lang="es-MX" sz="1400" spc="-35">
                          <a:effectLst/>
                        </a:rPr>
                        <a:t>03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5"/>
                        </a:lnSpc>
                        <a:spcBef>
                          <a:spcPts val="105"/>
                        </a:spcBef>
                        <a:spcAft>
                          <a:spcPts val="0"/>
                        </a:spcAft>
                      </a:pPr>
                      <a:r>
                        <a:rPr lang="es-MX" sz="1400" spc="-145">
                          <a:effectLst/>
                        </a:rPr>
                        <a:t>M</a:t>
                      </a:r>
                      <a:r>
                        <a:rPr lang="es-MX" sz="1400" spc="-35">
                          <a:effectLst/>
                        </a:rPr>
                        <a:t>a</a:t>
                      </a:r>
                      <a:r>
                        <a:rPr lang="es-MX" sz="1400">
                          <a:effectLst/>
                        </a:rPr>
                        <a:t>r</a:t>
                      </a:r>
                      <a:r>
                        <a:rPr lang="es-MX" sz="1400" spc="40">
                          <a:effectLst/>
                        </a:rPr>
                        <a:t>z</a:t>
                      </a:r>
                      <a:r>
                        <a:rPr lang="es-MX" sz="1400">
                          <a:effectLst/>
                        </a:rPr>
                        <a:t>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6743">
                <a:tc>
                  <a:txBody>
                    <a:bodyPr/>
                    <a:lstStyle/>
                    <a:p>
                      <a:pPr marL="327660" algn="l" eaLnBrk="0" hangingPunct="0">
                        <a:lnSpc>
                          <a:spcPts val="1590"/>
                        </a:lnSpc>
                        <a:spcBef>
                          <a:spcPts val="105"/>
                        </a:spcBef>
                        <a:spcAft>
                          <a:spcPts val="0"/>
                        </a:spcAft>
                      </a:pPr>
                      <a:r>
                        <a:rPr lang="es-MX" sz="1400" spc="-35">
                          <a:effectLst/>
                        </a:rPr>
                        <a:t>04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5"/>
                        </a:spcBef>
                        <a:spcAft>
                          <a:spcPts val="0"/>
                        </a:spcAft>
                      </a:pPr>
                      <a:r>
                        <a:rPr lang="es-MX" sz="1400" spc="-35">
                          <a:effectLst/>
                        </a:rPr>
                        <a:t>Abril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7430">
                <a:tc>
                  <a:txBody>
                    <a:bodyPr/>
                    <a:lstStyle/>
                    <a:p>
                      <a:pPr marL="327660" algn="l" eaLnBrk="0" hangingPunct="0">
                        <a:lnSpc>
                          <a:spcPts val="1595"/>
                        </a:lnSpc>
                        <a:spcBef>
                          <a:spcPts val="100"/>
                        </a:spcBef>
                        <a:spcAft>
                          <a:spcPts val="0"/>
                        </a:spcAft>
                      </a:pPr>
                      <a:r>
                        <a:rPr lang="es-MX" sz="1400" spc="-35">
                          <a:effectLst/>
                        </a:rPr>
                        <a:t>05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5"/>
                        </a:lnSpc>
                        <a:spcBef>
                          <a:spcPts val="100"/>
                        </a:spcBef>
                        <a:spcAft>
                          <a:spcPts val="0"/>
                        </a:spcAft>
                      </a:pPr>
                      <a:r>
                        <a:rPr lang="es-MX" sz="1400" spc="-60">
                          <a:effectLst/>
                        </a:rPr>
                        <a:t>Mayo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6743">
                <a:tc>
                  <a:txBody>
                    <a:bodyPr/>
                    <a:lstStyle/>
                    <a:p>
                      <a:pPr marL="327660" algn="l" eaLnBrk="0" hangingPunct="0">
                        <a:lnSpc>
                          <a:spcPts val="1590"/>
                        </a:lnSpc>
                        <a:spcBef>
                          <a:spcPts val="100"/>
                        </a:spcBef>
                        <a:spcAft>
                          <a:spcPts val="0"/>
                        </a:spcAft>
                      </a:pPr>
                      <a:r>
                        <a:rPr lang="es-MX" sz="1400" spc="-35">
                          <a:effectLst/>
                        </a:rPr>
                        <a:t>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0"/>
                        </a:spcBef>
                        <a:spcAft>
                          <a:spcPts val="0"/>
                        </a:spcAft>
                      </a:pPr>
                      <a:r>
                        <a:rPr lang="es-MX" sz="1400" spc="-35">
                          <a:effectLst/>
                        </a:rPr>
                        <a:t>Junio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7430">
                <a:tc>
                  <a:txBody>
                    <a:bodyPr/>
                    <a:lstStyle/>
                    <a:p>
                      <a:pPr marL="327660" algn="l" eaLnBrk="0" hangingPunct="0">
                        <a:lnSpc>
                          <a:spcPts val="1590"/>
                        </a:lnSpc>
                        <a:spcBef>
                          <a:spcPts val="105"/>
                        </a:spcBef>
                        <a:spcAft>
                          <a:spcPts val="0"/>
                        </a:spcAft>
                      </a:pPr>
                      <a:r>
                        <a:rPr lang="es-MX" sz="1400" spc="-35">
                          <a:effectLst/>
                        </a:rPr>
                        <a:t>07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5"/>
                        </a:spcBef>
                        <a:spcAft>
                          <a:spcPts val="0"/>
                        </a:spcAft>
                      </a:pPr>
                      <a:r>
                        <a:rPr lang="es-MX" sz="1400" spc="-35">
                          <a:effectLst/>
                        </a:rPr>
                        <a:t>Julio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6743">
                <a:tc>
                  <a:txBody>
                    <a:bodyPr/>
                    <a:lstStyle/>
                    <a:p>
                      <a:pPr marL="327660" algn="l" eaLnBrk="0" hangingPunct="0">
                        <a:lnSpc>
                          <a:spcPts val="1590"/>
                        </a:lnSpc>
                        <a:spcBef>
                          <a:spcPts val="105"/>
                        </a:spcBef>
                        <a:spcAft>
                          <a:spcPts val="0"/>
                        </a:spcAft>
                      </a:pPr>
                      <a:r>
                        <a:rPr lang="es-MX" sz="1400" spc="-35">
                          <a:effectLst/>
                        </a:rPr>
                        <a:t>08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5"/>
                        </a:spcBef>
                        <a:spcAft>
                          <a:spcPts val="0"/>
                        </a:spcAft>
                      </a:pPr>
                      <a:r>
                        <a:rPr lang="es-MX" sz="1400" spc="-25">
                          <a:effectLst/>
                        </a:rPr>
                        <a:t>Agosto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7430">
                <a:tc>
                  <a:txBody>
                    <a:bodyPr/>
                    <a:lstStyle/>
                    <a:p>
                      <a:pPr marL="327660" algn="l" eaLnBrk="0" hangingPunct="0">
                        <a:lnSpc>
                          <a:spcPts val="1590"/>
                        </a:lnSpc>
                        <a:spcBef>
                          <a:spcPts val="105"/>
                        </a:spcBef>
                        <a:spcAft>
                          <a:spcPts val="0"/>
                        </a:spcAft>
                      </a:pPr>
                      <a:r>
                        <a:rPr lang="es-MX" sz="1400" spc="-35">
                          <a:effectLst/>
                        </a:rPr>
                        <a:t>09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5"/>
                        </a:spcBef>
                        <a:spcAft>
                          <a:spcPts val="0"/>
                        </a:spcAft>
                      </a:pPr>
                      <a:r>
                        <a:rPr lang="es-MX" sz="1400" spc="-15">
                          <a:effectLst/>
                        </a:rPr>
                        <a:t>Septiembre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6743">
                <a:tc>
                  <a:txBody>
                    <a:bodyPr/>
                    <a:lstStyle/>
                    <a:p>
                      <a:pPr marL="327660" algn="l" eaLnBrk="0" hangingPunct="0">
                        <a:lnSpc>
                          <a:spcPts val="1590"/>
                        </a:lnSpc>
                        <a:spcBef>
                          <a:spcPts val="100"/>
                        </a:spcBef>
                        <a:spcAft>
                          <a:spcPts val="0"/>
                        </a:spcAft>
                      </a:pPr>
                      <a:r>
                        <a:rPr lang="es-MX" sz="1400" spc="-35">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0"/>
                        </a:spcBef>
                        <a:spcAft>
                          <a:spcPts val="0"/>
                        </a:spcAft>
                      </a:pPr>
                      <a:r>
                        <a:rPr lang="es-MX" sz="1400" spc="-5">
                          <a:effectLst/>
                        </a:rPr>
                        <a:t>Octubre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7430">
                <a:tc>
                  <a:txBody>
                    <a:bodyPr/>
                    <a:lstStyle/>
                    <a:p>
                      <a:pPr marL="327660" algn="l" eaLnBrk="0" hangingPunct="0">
                        <a:lnSpc>
                          <a:spcPts val="1590"/>
                        </a:lnSpc>
                        <a:spcBef>
                          <a:spcPts val="105"/>
                        </a:spcBef>
                        <a:spcAft>
                          <a:spcPts val="0"/>
                        </a:spcAft>
                      </a:pPr>
                      <a:r>
                        <a:rPr lang="es-MX" sz="1400" spc="-35">
                          <a:effectLst/>
                        </a:rPr>
                        <a:t>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5"/>
                        </a:spcBef>
                        <a:spcAft>
                          <a:spcPts val="0"/>
                        </a:spcAft>
                      </a:pPr>
                      <a:r>
                        <a:rPr lang="es-MX" sz="1400" spc="-25">
                          <a:effectLst/>
                        </a:rPr>
                        <a:t>Noviembre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6743">
                <a:tc>
                  <a:txBody>
                    <a:bodyPr/>
                    <a:lstStyle/>
                    <a:p>
                      <a:pPr marL="327660" algn="l" eaLnBrk="0" hangingPunct="0">
                        <a:lnSpc>
                          <a:spcPts val="1590"/>
                        </a:lnSpc>
                        <a:spcBef>
                          <a:spcPts val="100"/>
                        </a:spcBef>
                        <a:spcAft>
                          <a:spcPts val="0"/>
                        </a:spcAft>
                      </a:pPr>
                      <a:r>
                        <a:rPr lang="es-MX" sz="1400" spc="-35">
                          <a:effectLst/>
                        </a:rPr>
                        <a:t>12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0"/>
                        </a:spcBef>
                        <a:spcAft>
                          <a:spcPts val="0"/>
                        </a:spcAft>
                      </a:pPr>
                      <a:r>
                        <a:rPr lang="es-MX" sz="1400" spc="-5">
                          <a:effectLst/>
                        </a:rPr>
                        <a:t>Diciembre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7430">
                <a:tc>
                  <a:txBody>
                    <a:bodyPr/>
                    <a:lstStyle/>
                    <a:p>
                      <a:pPr marL="327660" algn="l" eaLnBrk="0" hangingPunct="0">
                        <a:lnSpc>
                          <a:spcPts val="1590"/>
                        </a:lnSpc>
                        <a:spcBef>
                          <a:spcPts val="105"/>
                        </a:spcBef>
                        <a:spcAft>
                          <a:spcPts val="0"/>
                        </a:spcAft>
                      </a:pPr>
                      <a:r>
                        <a:rPr lang="es-MX" sz="1400" spc="-35">
                          <a:effectLst/>
                        </a:rPr>
                        <a:t>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5"/>
                        </a:spcBef>
                        <a:spcAft>
                          <a:spcPts val="0"/>
                        </a:spcAft>
                      </a:pPr>
                      <a:r>
                        <a:rPr lang="es-MX" sz="1400" spc="-20">
                          <a:effectLst/>
                        </a:rPr>
                        <a:t>Enero-Febrero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6743">
                <a:tc>
                  <a:txBody>
                    <a:bodyPr/>
                    <a:lstStyle/>
                    <a:p>
                      <a:pPr marL="327660" algn="l" eaLnBrk="0" hangingPunct="0">
                        <a:lnSpc>
                          <a:spcPts val="1590"/>
                        </a:lnSpc>
                        <a:spcBef>
                          <a:spcPts val="100"/>
                        </a:spcBef>
                        <a:spcAft>
                          <a:spcPts val="0"/>
                        </a:spcAft>
                      </a:pPr>
                      <a:r>
                        <a:rPr lang="es-MX" sz="1400" spc="-35">
                          <a:effectLst/>
                        </a:rPr>
                        <a:t>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0"/>
                        </a:spcBef>
                        <a:spcAft>
                          <a:spcPts val="0"/>
                        </a:spcAft>
                      </a:pPr>
                      <a:r>
                        <a:rPr lang="es-MX" sz="1400" spc="-145">
                          <a:effectLst/>
                        </a:rPr>
                        <a:t>M</a:t>
                      </a:r>
                      <a:r>
                        <a:rPr lang="es-MX" sz="1400" spc="-35">
                          <a:effectLst/>
                        </a:rPr>
                        <a:t>a</a:t>
                      </a:r>
                      <a:r>
                        <a:rPr lang="es-MX" sz="1400">
                          <a:effectLst/>
                        </a:rPr>
                        <a:t>r</a:t>
                      </a:r>
                      <a:r>
                        <a:rPr lang="es-MX" sz="1400" spc="40">
                          <a:effectLst/>
                        </a:rPr>
                        <a:t>z</a:t>
                      </a:r>
                      <a:r>
                        <a:rPr lang="es-MX" sz="1400" spc="-35">
                          <a:effectLst/>
                        </a:rPr>
                        <a:t>o</a:t>
                      </a:r>
                      <a:r>
                        <a:rPr lang="es-MX" sz="1400">
                          <a:effectLst/>
                        </a:rPr>
                        <a:t>-</a:t>
                      </a:r>
                      <a:r>
                        <a:rPr lang="es-MX" sz="1400" spc="-95">
                          <a:effectLst/>
                        </a:rPr>
                        <a:t>A</a:t>
                      </a:r>
                      <a:r>
                        <a:rPr lang="es-MX" sz="1400" spc="-35">
                          <a:effectLst/>
                        </a:rPr>
                        <a:t>b</a:t>
                      </a:r>
                      <a:r>
                        <a:rPr lang="es-MX" sz="1400">
                          <a:effectLst/>
                        </a:rPr>
                        <a:t>r</a:t>
                      </a:r>
                      <a:r>
                        <a:rPr lang="es-MX" sz="1400" spc="-30">
                          <a:effectLst/>
                        </a:rPr>
                        <a:t>i</a:t>
                      </a:r>
                      <a:r>
                        <a:rPr lang="es-MX" sz="1400">
                          <a:effectLst/>
                        </a:rPr>
                        <a:t>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7430">
                <a:tc>
                  <a:txBody>
                    <a:bodyPr/>
                    <a:lstStyle/>
                    <a:p>
                      <a:pPr marL="327660" algn="l" eaLnBrk="0" hangingPunct="0">
                        <a:lnSpc>
                          <a:spcPts val="1590"/>
                        </a:lnSpc>
                        <a:spcBef>
                          <a:spcPts val="105"/>
                        </a:spcBef>
                        <a:spcAft>
                          <a:spcPts val="0"/>
                        </a:spcAft>
                      </a:pPr>
                      <a:r>
                        <a:rPr lang="es-MX" sz="1400" spc="-35">
                          <a:effectLst/>
                        </a:rPr>
                        <a:t>15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5"/>
                        </a:spcBef>
                        <a:spcAft>
                          <a:spcPts val="0"/>
                        </a:spcAft>
                      </a:pPr>
                      <a:r>
                        <a:rPr lang="es-MX" sz="1400" spc="-45">
                          <a:effectLst/>
                        </a:rPr>
                        <a:t>Mayo-Junio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6743">
                <a:tc>
                  <a:txBody>
                    <a:bodyPr/>
                    <a:lstStyle/>
                    <a:p>
                      <a:pPr marL="327660" algn="l" eaLnBrk="0" hangingPunct="0">
                        <a:lnSpc>
                          <a:spcPts val="1590"/>
                        </a:lnSpc>
                        <a:spcBef>
                          <a:spcPts val="100"/>
                        </a:spcBef>
                        <a:spcAft>
                          <a:spcPts val="0"/>
                        </a:spcAft>
                      </a:pPr>
                      <a:r>
                        <a:rPr lang="es-MX" sz="1400" spc="-35">
                          <a:effectLst/>
                        </a:rPr>
                        <a:t>16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0"/>
                        </a:spcBef>
                        <a:spcAft>
                          <a:spcPts val="0"/>
                        </a:spcAft>
                      </a:pPr>
                      <a:r>
                        <a:rPr lang="es-MX" sz="1400" spc="-30">
                          <a:effectLst/>
                        </a:rPr>
                        <a:t>Julio-Agosto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6743">
                <a:tc>
                  <a:txBody>
                    <a:bodyPr/>
                    <a:lstStyle/>
                    <a:p>
                      <a:pPr marL="327660" algn="l" eaLnBrk="0" hangingPunct="0">
                        <a:lnSpc>
                          <a:spcPts val="1590"/>
                        </a:lnSpc>
                        <a:spcBef>
                          <a:spcPts val="100"/>
                        </a:spcBef>
                        <a:spcAft>
                          <a:spcPts val="0"/>
                        </a:spcAft>
                      </a:pPr>
                      <a:r>
                        <a:rPr lang="es-MX" sz="1400" spc="-35">
                          <a:effectLst/>
                        </a:rPr>
                        <a:t>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0"/>
                        </a:spcBef>
                        <a:spcAft>
                          <a:spcPts val="0"/>
                        </a:spcAft>
                      </a:pPr>
                      <a:r>
                        <a:rPr lang="es-MX" sz="1400" spc="-15">
                          <a:effectLst/>
                        </a:rPr>
                        <a:t>Septiembre-Octubre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46743">
                <a:tc>
                  <a:txBody>
                    <a:bodyPr/>
                    <a:lstStyle/>
                    <a:p>
                      <a:pPr marL="327660" algn="l" eaLnBrk="0" hangingPunct="0">
                        <a:lnSpc>
                          <a:spcPts val="1590"/>
                        </a:lnSpc>
                        <a:spcBef>
                          <a:spcPts val="100"/>
                        </a:spcBef>
                        <a:spcAft>
                          <a:spcPts val="0"/>
                        </a:spcAft>
                      </a:pPr>
                      <a:r>
                        <a:rPr lang="es-MX" sz="1400" spc="-35">
                          <a:effectLst/>
                        </a:rPr>
                        <a:t>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gn="l" eaLnBrk="0" hangingPunct="0">
                        <a:lnSpc>
                          <a:spcPts val="1590"/>
                        </a:lnSpc>
                        <a:spcBef>
                          <a:spcPts val="100"/>
                        </a:spcBef>
                        <a:spcAft>
                          <a:spcPts val="0"/>
                        </a:spcAft>
                      </a:pPr>
                      <a:r>
                        <a:rPr lang="es-MX" sz="1400" spc="-20" dirty="0">
                          <a:effectLst/>
                        </a:rPr>
                        <a:t>Noviembre-Diciembre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653406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76250" y="333709"/>
            <a:ext cx="5304657" cy="523220"/>
          </a:xfrm>
          <a:prstGeom prst="rect">
            <a:avLst/>
          </a:prstGeom>
        </p:spPr>
        <p:txBody>
          <a:bodyPr wrap="none">
            <a:spAutoFit/>
          </a:bodyPr>
          <a:lstStyle/>
          <a:p>
            <a:pPr algn="ctr"/>
            <a:r>
              <a:rPr lang="es-MX" sz="2800" b="1" dirty="0">
                <a:latin typeface="Titillium Web" pitchFamily="2" charset="77"/>
              </a:rPr>
              <a:t>Facturación Global 4.0 </a:t>
            </a:r>
            <a:r>
              <a:rPr lang="es-MX" sz="2800" b="1" dirty="0" smtClean="0">
                <a:latin typeface="Titillium Web" pitchFamily="2" charset="77"/>
              </a:rPr>
              <a:t>llenado</a:t>
            </a:r>
            <a:endParaRPr lang="es-MX" sz="2800" b="1" dirty="0">
              <a:latin typeface="Titillium Web" pitchFamily="2" charset="77"/>
            </a:endParaRPr>
          </a:p>
        </p:txBody>
      </p:sp>
      <p:graphicFrame>
        <p:nvGraphicFramePr>
          <p:cNvPr id="4" name="Diagrama 3">
            <a:extLst>
              <a:ext uri="{FF2B5EF4-FFF2-40B4-BE49-F238E27FC236}">
                <a16:creationId xmlns:a16="http://schemas.microsoft.com/office/drawing/2014/main" xmlns="" id="{4544C07C-7611-4F25-964A-BDAEEE821678}"/>
              </a:ext>
            </a:extLst>
          </p:cNvPr>
          <p:cNvGraphicFramePr/>
          <p:nvPr>
            <p:extLst>
              <p:ext uri="{D42A27DB-BD31-4B8C-83A1-F6EECF244321}">
                <p14:modId xmlns:p14="http://schemas.microsoft.com/office/powerpoint/2010/main" val="2514219415"/>
              </p:ext>
            </p:extLst>
          </p:nvPr>
        </p:nvGraphicFramePr>
        <p:xfrm>
          <a:off x="1048065" y="1540590"/>
          <a:ext cx="10928412" cy="4225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0132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490" y="0"/>
            <a:ext cx="5380827"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8464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045"/>
            <a:ext cx="6156101" cy="324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307" y="3245476"/>
            <a:ext cx="7014693" cy="3715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ángulo 5"/>
          <p:cNvSpPr/>
          <p:nvPr/>
        </p:nvSpPr>
        <p:spPr>
          <a:xfrm>
            <a:off x="6895118" y="237014"/>
            <a:ext cx="745717"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1)</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3454312" y="4179930"/>
            <a:ext cx="745717"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2</a:t>
            </a:r>
            <a:r>
              <a:rPr lang="es-ES" sz="5400" b="0" cap="none" spc="0" dirty="0" smtClean="0">
                <a:ln w="0"/>
                <a:solidFill>
                  <a:schemeClr val="tx1"/>
                </a:solidFill>
                <a:effectLst>
                  <a:outerShdw blurRad="38100" dist="19050" dir="2700000" algn="tl" rotWithShape="0">
                    <a:schemeClr val="dk1">
                      <a:alpha val="40000"/>
                    </a:schemeClr>
                  </a:outerShdw>
                </a:effectLst>
              </a:rPr>
              <a:t>)</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09880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88496" cy="3258355"/>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492" y="3258354"/>
            <a:ext cx="6886508" cy="3599645"/>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7242845" y="1042047"/>
            <a:ext cx="745718" cy="1200329"/>
          </a:xfrm>
          <a:prstGeom prst="rect">
            <a:avLst/>
          </a:prstGeom>
        </p:spPr>
        <p:txBody>
          <a:bodyPr wrap="none">
            <a:spAutoFit/>
          </a:bodyPr>
          <a:lstStyle/>
          <a:p>
            <a:pPr algn="ctr"/>
            <a:r>
              <a:rPr lang="es-ES" sz="5400" dirty="0" smtClean="0">
                <a:ln w="0"/>
                <a:effectLst>
                  <a:outerShdw blurRad="38100" dist="19050" dir="2700000" algn="tl" rotWithShape="0">
                    <a:schemeClr val="dk1">
                      <a:alpha val="40000"/>
                    </a:schemeClr>
                  </a:outerShdw>
                </a:effectLst>
              </a:rPr>
              <a:t>3)</a:t>
            </a:r>
            <a:endParaRPr lang="es-ES" sz="5400" dirty="0">
              <a:ln w="0"/>
              <a:effectLst>
                <a:outerShdw blurRad="38100" dist="19050" dir="2700000" algn="tl" rotWithShape="0">
                  <a:schemeClr val="dk1">
                    <a:alpha val="40000"/>
                  </a:schemeClr>
                </a:outerShdw>
              </a:effectLst>
            </a:endParaRPr>
          </a:p>
          <a:p>
            <a:pPr algn="ctr"/>
            <a:endParaRPr lang="es-ES" dirty="0">
              <a:ln w="0"/>
              <a:effectLst>
                <a:outerShdw blurRad="38100" dist="19050" dir="2700000" algn="tl" rotWithShape="0">
                  <a:schemeClr val="dk1">
                    <a:alpha val="40000"/>
                  </a:schemeClr>
                </a:outerShdw>
              </a:effectLst>
            </a:endParaRPr>
          </a:p>
        </p:txBody>
      </p:sp>
      <p:sp>
        <p:nvSpPr>
          <p:cNvPr id="5" name="Rectángulo 4"/>
          <p:cNvSpPr/>
          <p:nvPr/>
        </p:nvSpPr>
        <p:spPr>
          <a:xfrm>
            <a:off x="3094248" y="4458012"/>
            <a:ext cx="745717" cy="1200329"/>
          </a:xfrm>
          <a:prstGeom prst="rect">
            <a:avLst/>
          </a:prstGeom>
        </p:spPr>
        <p:txBody>
          <a:bodyPr wrap="none">
            <a:spAutoFit/>
          </a:bodyPr>
          <a:lstStyle/>
          <a:p>
            <a:pPr algn="ctr"/>
            <a:r>
              <a:rPr lang="es-ES" sz="5400" dirty="0">
                <a:ln w="0"/>
                <a:effectLst>
                  <a:outerShdw blurRad="38100" dist="19050" dir="2700000" algn="tl" rotWithShape="0">
                    <a:schemeClr val="dk1">
                      <a:alpha val="40000"/>
                    </a:schemeClr>
                  </a:outerShdw>
                </a:effectLst>
              </a:rPr>
              <a:t>4</a:t>
            </a:r>
            <a:r>
              <a:rPr lang="es-ES" sz="5400" dirty="0" smtClean="0">
                <a:ln w="0"/>
                <a:effectLst>
                  <a:outerShdw blurRad="38100" dist="19050" dir="2700000" algn="tl" rotWithShape="0">
                    <a:schemeClr val="dk1">
                      <a:alpha val="40000"/>
                    </a:schemeClr>
                  </a:outerShdw>
                </a:effectLst>
              </a:rPr>
              <a:t>)</a:t>
            </a:r>
            <a:endParaRPr lang="es-ES" sz="5400" dirty="0">
              <a:ln w="0"/>
              <a:effectLst>
                <a:outerShdw blurRad="38100" dist="19050" dir="2700000" algn="tl" rotWithShape="0">
                  <a:schemeClr val="dk1">
                    <a:alpha val="40000"/>
                  </a:schemeClr>
                </a:outerShdw>
              </a:effectLst>
            </a:endParaRPr>
          </a:p>
          <a:p>
            <a:pPr algn="ctr"/>
            <a:endParaRPr lang="es-E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80299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179824" cy="3232596"/>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172" y="3232596"/>
            <a:ext cx="7052268" cy="3528811"/>
          </a:xfrm>
          <a:prstGeom prst="rect">
            <a:avLst/>
          </a:prstGeom>
          <a:ln>
            <a:noFill/>
          </a:ln>
          <a:effectLst>
            <a:outerShdw blurRad="292100" dist="139700" dir="2700000" algn="tl" rotWithShape="0">
              <a:srgbClr val="333333">
                <a:alpha val="65000"/>
              </a:srgbClr>
            </a:outerShdw>
          </a:effectLst>
        </p:spPr>
      </p:pic>
      <p:sp>
        <p:nvSpPr>
          <p:cNvPr id="5" name="Rectángulo 4"/>
          <p:cNvSpPr/>
          <p:nvPr/>
        </p:nvSpPr>
        <p:spPr>
          <a:xfrm>
            <a:off x="3094248" y="4458012"/>
            <a:ext cx="745717" cy="1200329"/>
          </a:xfrm>
          <a:prstGeom prst="rect">
            <a:avLst/>
          </a:prstGeom>
        </p:spPr>
        <p:txBody>
          <a:bodyPr wrap="none">
            <a:spAutoFit/>
          </a:bodyPr>
          <a:lstStyle/>
          <a:p>
            <a:pPr algn="ctr"/>
            <a:r>
              <a:rPr lang="es-ES" sz="5400" dirty="0" smtClean="0">
                <a:ln w="0"/>
                <a:effectLst>
                  <a:outerShdw blurRad="38100" dist="19050" dir="2700000" algn="tl" rotWithShape="0">
                    <a:schemeClr val="dk1">
                      <a:alpha val="40000"/>
                    </a:schemeClr>
                  </a:outerShdw>
                </a:effectLst>
              </a:rPr>
              <a:t>6)</a:t>
            </a:r>
            <a:endParaRPr lang="es-ES" sz="5400" dirty="0">
              <a:ln w="0"/>
              <a:effectLst>
                <a:outerShdw blurRad="38100" dist="19050" dir="2700000" algn="tl" rotWithShape="0">
                  <a:schemeClr val="dk1">
                    <a:alpha val="40000"/>
                  </a:schemeClr>
                </a:outerShdw>
              </a:effectLst>
            </a:endParaRPr>
          </a:p>
          <a:p>
            <a:pPr algn="ctr"/>
            <a:endParaRPr lang="es-ES" dirty="0">
              <a:ln w="0"/>
              <a:effectLst>
                <a:outerShdw blurRad="38100" dist="19050" dir="2700000" algn="tl" rotWithShape="0">
                  <a:schemeClr val="dk1">
                    <a:alpha val="40000"/>
                  </a:schemeClr>
                </a:outerShdw>
              </a:effectLst>
            </a:endParaRPr>
          </a:p>
        </p:txBody>
      </p:sp>
      <p:sp>
        <p:nvSpPr>
          <p:cNvPr id="6" name="Rectángulo 5"/>
          <p:cNvSpPr/>
          <p:nvPr/>
        </p:nvSpPr>
        <p:spPr>
          <a:xfrm>
            <a:off x="8069557" y="1016134"/>
            <a:ext cx="745717" cy="1200329"/>
          </a:xfrm>
          <a:prstGeom prst="rect">
            <a:avLst/>
          </a:prstGeom>
        </p:spPr>
        <p:txBody>
          <a:bodyPr wrap="none">
            <a:spAutoFit/>
          </a:bodyPr>
          <a:lstStyle/>
          <a:p>
            <a:pPr algn="ctr"/>
            <a:r>
              <a:rPr lang="es-ES" sz="5400" dirty="0" smtClean="0">
                <a:ln w="0"/>
                <a:effectLst>
                  <a:outerShdw blurRad="38100" dist="19050" dir="2700000" algn="tl" rotWithShape="0">
                    <a:schemeClr val="dk1">
                      <a:alpha val="40000"/>
                    </a:schemeClr>
                  </a:outerShdw>
                </a:effectLst>
              </a:rPr>
              <a:t>5)</a:t>
            </a:r>
            <a:endParaRPr lang="es-ES" sz="5400" dirty="0">
              <a:ln w="0"/>
              <a:effectLst>
                <a:outerShdw blurRad="38100" dist="19050" dir="2700000" algn="tl" rotWithShape="0">
                  <a:schemeClr val="dk1">
                    <a:alpha val="40000"/>
                  </a:schemeClr>
                </a:outerShdw>
              </a:effectLst>
            </a:endParaRPr>
          </a:p>
          <a:p>
            <a:pPr algn="ctr"/>
            <a:endParaRPr lang="es-E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14604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7999" y="2539164"/>
            <a:ext cx="6469487" cy="954107"/>
          </a:xfrm>
          <a:prstGeom prst="rect">
            <a:avLst/>
          </a:prstGeom>
        </p:spPr>
        <p:txBody>
          <a:bodyPr wrap="square">
            <a:spAutoFit/>
          </a:bodyPr>
          <a:lstStyle/>
          <a:p>
            <a:pPr>
              <a:buFont typeface="Arial" panose="020B0604020202020204" pitchFamily="34" charset="0"/>
              <a:buChar char="•"/>
            </a:pPr>
            <a:r>
              <a:rPr lang="es-MX" sz="2800" i="1" dirty="0"/>
              <a:t>La energía y la persistencia conquistan todas las cosas</a:t>
            </a:r>
            <a:r>
              <a:rPr lang="es-MX" sz="2800" dirty="0">
                <a:solidFill>
                  <a:srgbClr val="181818"/>
                </a:solidFill>
              </a:rPr>
              <a:t> - </a:t>
            </a:r>
            <a:r>
              <a:rPr lang="es-MX" sz="2800" dirty="0" smtClean="0">
                <a:solidFill>
                  <a:srgbClr val="181818"/>
                </a:solidFill>
              </a:rPr>
              <a:t>Benjamin Franklin</a:t>
            </a:r>
            <a:endParaRPr lang="es-MX" sz="2800" b="0" i="0" dirty="0">
              <a:solidFill>
                <a:srgbClr val="181818"/>
              </a:solidFill>
              <a:effectLst/>
            </a:endParaRPr>
          </a:p>
        </p:txBody>
      </p:sp>
    </p:spTree>
    <p:extLst>
      <p:ext uri="{BB962C8B-B14F-4D97-AF65-F5344CB8AC3E}">
        <p14:creationId xmlns:p14="http://schemas.microsoft.com/office/powerpoint/2010/main" val="381625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DAB6AA23-83C9-4BD8-B429-223F7AD37E0F}"/>
              </a:ext>
            </a:extLst>
          </p:cNvPr>
          <p:cNvPicPr>
            <a:picLocks noChangeAspect="1"/>
          </p:cNvPicPr>
          <p:nvPr/>
        </p:nvPicPr>
        <p:blipFill rotWithShape="1">
          <a:blip r:embed="rId2"/>
          <a:srcRect t="6362"/>
          <a:stretch/>
        </p:blipFill>
        <p:spPr>
          <a:xfrm>
            <a:off x="2024478" y="1410293"/>
            <a:ext cx="7674791" cy="2803309"/>
          </a:xfrm>
          <a:prstGeom prst="rect">
            <a:avLst/>
          </a:prstGeom>
        </p:spPr>
      </p:pic>
      <p:pic>
        <p:nvPicPr>
          <p:cNvPr id="3" name="Imagen 2">
            <a:extLst>
              <a:ext uri="{FF2B5EF4-FFF2-40B4-BE49-F238E27FC236}">
                <a16:creationId xmlns:a16="http://schemas.microsoft.com/office/drawing/2014/main" xmlns="" id="{20361C48-3387-4662-A5A5-4E51A4F7706A}"/>
              </a:ext>
            </a:extLst>
          </p:cNvPr>
          <p:cNvPicPr>
            <a:picLocks noChangeAspect="1"/>
          </p:cNvPicPr>
          <p:nvPr/>
        </p:nvPicPr>
        <p:blipFill>
          <a:blip r:embed="rId3"/>
          <a:stretch>
            <a:fillRect/>
          </a:stretch>
        </p:blipFill>
        <p:spPr>
          <a:xfrm>
            <a:off x="1861374" y="4689334"/>
            <a:ext cx="8001000" cy="1104900"/>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1955763" y="4213602"/>
            <a:ext cx="1438214" cy="369332"/>
          </a:xfrm>
          <a:prstGeom prst="rect">
            <a:avLst/>
          </a:prstGeom>
        </p:spPr>
        <p:txBody>
          <a:bodyPr wrap="none">
            <a:spAutoFit/>
          </a:bodyPr>
          <a:lstStyle/>
          <a:p>
            <a:r>
              <a:rPr lang="es-MX" b="1" dirty="0">
                <a:hlinkClick r:id="rId4"/>
              </a:rPr>
              <a:t>Artículo 29-A</a:t>
            </a:r>
            <a:endParaRPr lang="es-MX" b="1" dirty="0"/>
          </a:p>
        </p:txBody>
      </p:sp>
      <p:sp>
        <p:nvSpPr>
          <p:cNvPr id="5" name="Rectángulo 4"/>
          <p:cNvSpPr/>
          <p:nvPr/>
        </p:nvSpPr>
        <p:spPr>
          <a:xfrm>
            <a:off x="2024478" y="987761"/>
            <a:ext cx="1438214" cy="369332"/>
          </a:xfrm>
          <a:prstGeom prst="rect">
            <a:avLst/>
          </a:prstGeom>
        </p:spPr>
        <p:txBody>
          <a:bodyPr wrap="none">
            <a:spAutoFit/>
          </a:bodyPr>
          <a:lstStyle/>
          <a:p>
            <a:r>
              <a:rPr lang="es-MX" b="1" dirty="0">
                <a:hlinkClick r:id="rId4"/>
              </a:rPr>
              <a:t>Artículo 29-A</a:t>
            </a:r>
            <a:endParaRPr lang="es-MX" b="1" dirty="0"/>
          </a:p>
        </p:txBody>
      </p:sp>
      <p:sp>
        <p:nvSpPr>
          <p:cNvPr id="6" name="Rectángulo 5"/>
          <p:cNvSpPr/>
          <p:nvPr/>
        </p:nvSpPr>
        <p:spPr>
          <a:xfrm>
            <a:off x="4653136" y="243557"/>
            <a:ext cx="1947521" cy="523220"/>
          </a:xfrm>
          <a:prstGeom prst="rect">
            <a:avLst/>
          </a:prstGeom>
        </p:spPr>
        <p:txBody>
          <a:bodyPr wrap="none">
            <a:spAutoFit/>
          </a:bodyPr>
          <a:lstStyle/>
          <a:p>
            <a:r>
              <a:rPr lang="es-MX" sz="2800" dirty="0" smtClean="0">
                <a:ln w="0"/>
                <a:effectLst>
                  <a:outerShdw blurRad="38100" dist="19050" dir="2700000" algn="tl" rotWithShape="0">
                    <a:schemeClr val="dk1">
                      <a:alpha val="40000"/>
                    </a:schemeClr>
                  </a:outerShdw>
                </a:effectLst>
              </a:rPr>
              <a:t>Marco Legal</a:t>
            </a:r>
            <a:endParaRPr lang="es-MX"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9247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967" y="243554"/>
            <a:ext cx="6790491" cy="646331"/>
          </a:xfrm>
          <a:prstGeom prst="rect">
            <a:avLst/>
          </a:prstGeom>
        </p:spPr>
        <p:txBody>
          <a:bodyPr wrap="square">
            <a:spAutoFit/>
          </a:bodyPr>
          <a:lstStyle/>
          <a:p>
            <a:r>
              <a:rPr lang="es-MX" sz="3600" dirty="0">
                <a:ln w="0"/>
                <a:effectLst>
                  <a:outerShdw blurRad="38100" dist="19050" dir="2700000" algn="tl" rotWithShape="0">
                    <a:schemeClr val="dk1">
                      <a:alpha val="40000"/>
                    </a:schemeClr>
                  </a:outerShdw>
                </a:effectLst>
              </a:rPr>
              <a:t> </a:t>
            </a:r>
            <a:r>
              <a:rPr lang="es-MX" sz="3600" dirty="0" smtClean="0">
                <a:ln w="0"/>
                <a:effectLst>
                  <a:outerShdw blurRad="38100" dist="19050" dir="2700000" algn="tl" rotWithShape="0">
                    <a:schemeClr val="dk1">
                      <a:alpha val="40000"/>
                    </a:schemeClr>
                  </a:outerShdw>
                </a:effectLst>
              </a:rPr>
              <a:t>Esquema De Cancelación </a:t>
            </a:r>
            <a:endParaRPr lang="es-MX" sz="3600" dirty="0">
              <a:ln w="0"/>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2736" t="40653" r="-277" b="5548"/>
          <a:stretch/>
        </p:blipFill>
        <p:spPr>
          <a:xfrm>
            <a:off x="2488739" y="889885"/>
            <a:ext cx="7910946" cy="5125794"/>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5813" y="158786"/>
            <a:ext cx="1201692" cy="1462198"/>
          </a:xfrm>
          <a:prstGeom prst="rect">
            <a:avLst/>
          </a:prstGeom>
        </p:spPr>
      </p:pic>
    </p:spTree>
    <p:extLst>
      <p:ext uri="{BB962C8B-B14F-4D97-AF65-F5344CB8AC3E}">
        <p14:creationId xmlns:p14="http://schemas.microsoft.com/office/powerpoint/2010/main" val="11578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17084" b="3264"/>
          <a:stretch/>
        </p:blipFill>
        <p:spPr>
          <a:xfrm>
            <a:off x="2745290" y="919654"/>
            <a:ext cx="7119117" cy="5319206"/>
          </a:xfrm>
          <a:prstGeom prst="rect">
            <a:avLst/>
          </a:prstGeom>
        </p:spPr>
      </p:pic>
      <p:sp>
        <p:nvSpPr>
          <p:cNvPr id="3" name="Rectángulo 2"/>
          <p:cNvSpPr/>
          <p:nvPr/>
        </p:nvSpPr>
        <p:spPr>
          <a:xfrm>
            <a:off x="4363052" y="113207"/>
            <a:ext cx="4188391" cy="584775"/>
          </a:xfrm>
          <a:prstGeom prst="rect">
            <a:avLst/>
          </a:prstGeom>
        </p:spPr>
        <p:txBody>
          <a:bodyPr wrap="none">
            <a:spAutoFit/>
          </a:bodyPr>
          <a:lstStyle/>
          <a:p>
            <a:r>
              <a:rPr lang="es-MX" sz="3200" dirty="0" smtClean="0">
                <a:ln w="0"/>
                <a:effectLst>
                  <a:outerShdw blurRad="38100" dist="19050" dir="2700000" algn="tl" rotWithShape="0">
                    <a:schemeClr val="dk1">
                      <a:alpha val="40000"/>
                    </a:schemeClr>
                  </a:outerShdw>
                </a:effectLst>
              </a:rPr>
              <a:t>Motivos De Cancelación</a:t>
            </a:r>
            <a:endParaRPr lang="es-MX" sz="3200" dirty="0">
              <a:ln w="0"/>
              <a:effectLst>
                <a:outerShdw blurRad="38100" dist="19050" dir="2700000" algn="tl" rotWithShape="0">
                  <a:schemeClr val="dk1">
                    <a:alpha val="40000"/>
                  </a:schemeClr>
                </a:outerShdw>
              </a:effectLst>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5812" y="113207"/>
            <a:ext cx="1201692" cy="1462198"/>
          </a:xfrm>
          <a:prstGeom prst="rect">
            <a:avLst/>
          </a:prstGeom>
        </p:spPr>
      </p:pic>
    </p:spTree>
    <p:extLst>
      <p:ext uri="{BB962C8B-B14F-4D97-AF65-F5344CB8AC3E}">
        <p14:creationId xmlns:p14="http://schemas.microsoft.com/office/powerpoint/2010/main" val="207073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04359" y="1350728"/>
            <a:ext cx="7293736" cy="2246769"/>
          </a:xfrm>
          <a:prstGeom prst="rect">
            <a:avLst/>
          </a:prstGeom>
        </p:spPr>
        <p:txBody>
          <a:bodyPr wrap="square">
            <a:spAutoFit/>
          </a:bodyPr>
          <a:lstStyle/>
          <a:p>
            <a:r>
              <a:rPr lang="es-MX" sz="2000" dirty="0" smtClean="0">
                <a:latin typeface="Calibri" panose="020F0502020204030204" pitchFamily="34" charset="0"/>
                <a:cs typeface="Calibri" panose="020F0502020204030204" pitchFamily="34" charset="0"/>
              </a:rPr>
              <a:t>Si </a:t>
            </a:r>
            <a:r>
              <a:rPr lang="es-MX" sz="2000" dirty="0">
                <a:latin typeface="Calibri" panose="020F0502020204030204" pitchFamily="34" charset="0"/>
                <a:cs typeface="Calibri" panose="020F0502020204030204" pitchFamily="34" charset="0"/>
              </a:rPr>
              <a:t>una factura se cancela de forma posterior a la fecha límite para hacerlo, las multas del SAT correspondientes serán del 5 al 10% del monto de esa factura, siendo acumulable por cada CFDI. Recuerda que la factura sólo se podrá cancelar en el mismo ejercicio que se expida, además de que las nuevas normas exigen informar el motivo por el que se cancele y entregar la documentación que soporte esta cancelación.</a:t>
            </a:r>
            <a:endParaRPr lang="es-MX" sz="2000" b="0" i="0" dirty="0">
              <a:effectLst/>
              <a:latin typeface="Calibri" panose="020F0502020204030204" pitchFamily="34" charset="0"/>
              <a:cs typeface="Calibri" panose="020F0502020204030204" pitchFamily="34" charset="0"/>
            </a:endParaRPr>
          </a:p>
        </p:txBody>
      </p:sp>
      <p:sp>
        <p:nvSpPr>
          <p:cNvPr id="3" name="Rectángulo 2"/>
          <p:cNvSpPr/>
          <p:nvPr/>
        </p:nvSpPr>
        <p:spPr>
          <a:xfrm>
            <a:off x="3789646" y="469934"/>
            <a:ext cx="4698915" cy="584775"/>
          </a:xfrm>
          <a:prstGeom prst="rect">
            <a:avLst/>
          </a:prstGeom>
        </p:spPr>
        <p:txBody>
          <a:bodyPr wrap="none">
            <a:spAutoFit/>
          </a:bodyPr>
          <a:lstStyle/>
          <a:p>
            <a:r>
              <a:rPr lang="es-MX" sz="3200" dirty="0" smtClean="0">
                <a:ln w="0"/>
                <a:effectLst>
                  <a:outerShdw blurRad="38100" dist="19050" dir="2700000" algn="tl" rotWithShape="0">
                    <a:schemeClr val="dk1">
                      <a:alpha val="40000"/>
                    </a:schemeClr>
                  </a:outerShdw>
                </a:effectLst>
              </a:rPr>
              <a:t>Cancelación Fuera de Plazo</a:t>
            </a:r>
            <a:endParaRPr lang="es-MX" sz="3200" dirty="0">
              <a:ln w="0"/>
              <a:effectLst>
                <a:outerShdw blurRad="38100" dist="19050" dir="2700000" algn="tl" rotWithShape="0">
                  <a:schemeClr val="dk1">
                    <a:alpha val="40000"/>
                  </a:schemeClr>
                </a:outerShdw>
              </a:effectLs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296" y="3693555"/>
            <a:ext cx="3708577" cy="2317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623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938" y="1023798"/>
            <a:ext cx="4708189" cy="5014186"/>
          </a:xfrm>
          <a:prstGeom prst="rect">
            <a:avLst/>
          </a:prstGeom>
        </p:spPr>
      </p:pic>
      <p:sp>
        <p:nvSpPr>
          <p:cNvPr id="4" name="Rectángulo 3"/>
          <p:cNvSpPr/>
          <p:nvPr/>
        </p:nvSpPr>
        <p:spPr>
          <a:xfrm>
            <a:off x="3785958" y="166284"/>
            <a:ext cx="4026487" cy="584775"/>
          </a:xfrm>
          <a:prstGeom prst="rect">
            <a:avLst/>
          </a:prstGeom>
        </p:spPr>
        <p:txBody>
          <a:bodyPr wrap="none">
            <a:spAutoFit/>
          </a:bodyPr>
          <a:lstStyle/>
          <a:p>
            <a:r>
              <a:rPr lang="es-MX" sz="3200" dirty="0" smtClean="0">
                <a:ln w="0"/>
                <a:effectLst>
                  <a:outerShdw blurRad="38100" dist="19050" dir="2700000" algn="tl" rotWithShape="0">
                    <a:schemeClr val="dk1">
                      <a:alpha val="40000"/>
                    </a:schemeClr>
                  </a:outerShdw>
                </a:effectLst>
              </a:rPr>
              <a:t>Estatus De Cancelación</a:t>
            </a:r>
            <a:endParaRPr lang="es-MX" sz="3200" dirty="0">
              <a:ln w="0"/>
              <a:effectLst>
                <a:outerShdw blurRad="38100" dist="19050" dir="2700000" algn="tl" rotWithShape="0">
                  <a:schemeClr val="dk1">
                    <a:alpha val="40000"/>
                  </a:schemeClr>
                </a:outerShdw>
              </a:effectLst>
            </a:endParaRPr>
          </a:p>
        </p:txBody>
      </p:sp>
      <p:sp>
        <p:nvSpPr>
          <p:cNvPr id="6" name="Rectángulo 5"/>
          <p:cNvSpPr/>
          <p:nvPr/>
        </p:nvSpPr>
        <p:spPr>
          <a:xfrm>
            <a:off x="5100384" y="1023798"/>
            <a:ext cx="6551288" cy="3231654"/>
          </a:xfrm>
          <a:prstGeom prst="rect">
            <a:avLst/>
          </a:prstGeom>
        </p:spPr>
        <p:txBody>
          <a:bodyPr wrap="square">
            <a:spAutoFit/>
          </a:bodyPr>
          <a:lstStyle/>
          <a:p>
            <a:endParaRPr lang="es-MX" dirty="0"/>
          </a:p>
          <a:p>
            <a:endParaRPr lang="es-MX" dirty="0"/>
          </a:p>
          <a:p>
            <a:r>
              <a:rPr lang="es-MX" sz="2400" dirty="0" smtClean="0">
                <a:solidFill>
                  <a:srgbClr val="FF0000"/>
                </a:solidFill>
              </a:rPr>
              <a:t>Cancelable con Aceptación:</a:t>
            </a:r>
          </a:p>
          <a:p>
            <a:r>
              <a:rPr lang="es-MX" sz="2400" dirty="0" smtClean="0"/>
              <a:t>Cuando </a:t>
            </a:r>
            <a:r>
              <a:rPr lang="es-MX" sz="2400" dirty="0"/>
              <a:t>el emisor de un CFDI (ya sea </a:t>
            </a:r>
            <a:r>
              <a:rPr lang="es-MX" sz="2400" dirty="0" smtClean="0"/>
              <a:t>versión </a:t>
            </a:r>
            <a:r>
              <a:rPr lang="es-MX" sz="2400" dirty="0"/>
              <a:t>3.3 o 4.0) requiera cancelarlo, enviara al receptor del mismo una "Solicitud de </a:t>
            </a:r>
            <a:r>
              <a:rPr lang="es-MX" sz="2400" dirty="0" smtClean="0"/>
              <a:t>cancelación" </a:t>
            </a:r>
            <a:r>
              <a:rPr lang="es-MX" sz="2400" dirty="0"/>
              <a:t>a </a:t>
            </a:r>
            <a:r>
              <a:rPr lang="es-MX" sz="2400" dirty="0" smtClean="0"/>
              <a:t>través </a:t>
            </a:r>
            <a:r>
              <a:rPr lang="es-MX" sz="2400" dirty="0"/>
              <a:t>del portal del sat, es decir, el contribuyente que requiera cancelar una factura </a:t>
            </a:r>
            <a:r>
              <a:rPr lang="es-MX" sz="2400" dirty="0" smtClean="0"/>
              <a:t>deberá </a:t>
            </a:r>
            <a:r>
              <a:rPr lang="es-MX" sz="2400" dirty="0"/>
              <a:t>primero solicitar </a:t>
            </a:r>
            <a:r>
              <a:rPr lang="es-MX" sz="2400" dirty="0" smtClean="0"/>
              <a:t>autorización </a:t>
            </a:r>
            <a:r>
              <a:rPr lang="es-MX" sz="2400" dirty="0"/>
              <a:t>a su cliente </a:t>
            </a:r>
            <a:r>
              <a:rPr lang="es-MX" sz="2400" dirty="0" smtClean="0"/>
              <a:t>vía </a:t>
            </a:r>
            <a:r>
              <a:rPr lang="es-MX" sz="2400" dirty="0"/>
              <a:t>porta del SAT.</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1418" y="156330"/>
            <a:ext cx="1201692" cy="1462198"/>
          </a:xfrm>
          <a:prstGeom prst="rect">
            <a:avLst/>
          </a:prstGeom>
        </p:spPr>
      </p:pic>
    </p:spTree>
    <p:extLst>
      <p:ext uri="{BB962C8B-B14F-4D97-AF65-F5344CB8AC3E}">
        <p14:creationId xmlns:p14="http://schemas.microsoft.com/office/powerpoint/2010/main" val="200590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596" b="5317"/>
          <a:stretch/>
        </p:blipFill>
        <p:spPr>
          <a:xfrm>
            <a:off x="2725881" y="1978169"/>
            <a:ext cx="7498773" cy="3508231"/>
          </a:xfrm>
          <a:prstGeom prst="rect">
            <a:avLst/>
          </a:prstGeom>
          <a:ln>
            <a:noFill/>
          </a:ln>
          <a:effectLst>
            <a:softEdge rad="112500"/>
          </a:effectLst>
        </p:spPr>
      </p:pic>
      <p:sp>
        <p:nvSpPr>
          <p:cNvPr id="3" name="Rectángulo 2"/>
          <p:cNvSpPr/>
          <p:nvPr/>
        </p:nvSpPr>
        <p:spPr>
          <a:xfrm>
            <a:off x="4368804" y="0"/>
            <a:ext cx="4499245" cy="646331"/>
          </a:xfrm>
          <a:prstGeom prst="rect">
            <a:avLst/>
          </a:prstGeom>
        </p:spPr>
        <p:txBody>
          <a:bodyPr wrap="none">
            <a:spAutoFit/>
          </a:bodyPr>
          <a:lstStyle/>
          <a:p>
            <a:r>
              <a:rPr lang="es-MX" sz="3600" dirty="0">
                <a:ln w="0"/>
                <a:effectLst>
                  <a:outerShdw blurRad="38100" dist="19050" dir="2700000" algn="tl" rotWithShape="0">
                    <a:schemeClr val="dk1">
                      <a:alpha val="40000"/>
                    </a:schemeClr>
                  </a:outerShdw>
                </a:effectLst>
              </a:rPr>
              <a:t>Estatus De Cancelación</a:t>
            </a:r>
          </a:p>
        </p:txBody>
      </p:sp>
      <p:sp>
        <p:nvSpPr>
          <p:cNvPr id="4" name="CuadroTexto 3"/>
          <p:cNvSpPr txBox="1"/>
          <p:nvPr/>
        </p:nvSpPr>
        <p:spPr>
          <a:xfrm>
            <a:off x="4562768" y="1454949"/>
            <a:ext cx="4499245" cy="523220"/>
          </a:xfrm>
          <a:prstGeom prst="rect">
            <a:avLst/>
          </a:prstGeom>
          <a:noFill/>
        </p:spPr>
        <p:txBody>
          <a:bodyPr wrap="square" rtlCol="0">
            <a:spAutoFit/>
          </a:bodyPr>
          <a:lstStyle/>
          <a:p>
            <a:r>
              <a:rPr lang="es-MX" sz="2800" dirty="0" smtClean="0">
                <a:solidFill>
                  <a:srgbClr val="FF0000"/>
                </a:solidFill>
              </a:rPr>
              <a:t>Cancelado sin Aceptación</a:t>
            </a:r>
            <a:endParaRPr lang="es-MX" sz="2800" dirty="0">
              <a:solidFill>
                <a:srgbClr val="FF0000"/>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8900" y="0"/>
            <a:ext cx="1201692" cy="1462198"/>
          </a:xfrm>
          <a:prstGeom prst="rect">
            <a:avLst/>
          </a:prstGeom>
        </p:spPr>
      </p:pic>
    </p:spTree>
    <p:extLst>
      <p:ext uri="{BB962C8B-B14F-4D97-AF65-F5344CB8AC3E}">
        <p14:creationId xmlns:p14="http://schemas.microsoft.com/office/powerpoint/2010/main" val="290924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onocimiento.blob.core.windows.net/conocimiento/Muse/Cancelacion_CFDI_40/Cancelacion_CFDI_40/images/no%20cancelable.png?crc=424993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123" y="2394228"/>
            <a:ext cx="4845914" cy="3554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7121237" y="1360614"/>
            <a:ext cx="4752108" cy="1200329"/>
          </a:xfrm>
          <a:prstGeom prst="rect">
            <a:avLst/>
          </a:prstGeom>
        </p:spPr>
        <p:txBody>
          <a:bodyPr wrap="square">
            <a:spAutoFit/>
          </a:bodyPr>
          <a:lstStyle/>
          <a:p>
            <a:r>
              <a:rPr lang="es-MX" dirty="0"/>
              <a:t>Los comprobantes que tienen por lo menos un documento relacionado vigente son </a:t>
            </a:r>
            <a:r>
              <a:rPr lang="es-MX" dirty="0">
                <a:solidFill>
                  <a:srgbClr val="FF0000"/>
                </a:solidFill>
              </a:rPr>
              <a:t>no </a:t>
            </a:r>
            <a:r>
              <a:rPr lang="es-MX" dirty="0" smtClean="0">
                <a:solidFill>
                  <a:srgbClr val="FF0000"/>
                </a:solidFill>
              </a:rPr>
              <a:t>cancelables.</a:t>
            </a:r>
          </a:p>
          <a:p>
            <a:endParaRPr lang="es-MX" dirty="0"/>
          </a:p>
        </p:txBody>
      </p:sp>
      <p:sp>
        <p:nvSpPr>
          <p:cNvPr id="3" name="CuadroTexto 2"/>
          <p:cNvSpPr txBox="1"/>
          <p:nvPr/>
        </p:nvSpPr>
        <p:spPr>
          <a:xfrm>
            <a:off x="1532516" y="1836932"/>
            <a:ext cx="3893128" cy="461665"/>
          </a:xfrm>
          <a:prstGeom prst="rect">
            <a:avLst/>
          </a:prstGeom>
          <a:noFill/>
        </p:spPr>
        <p:txBody>
          <a:bodyPr wrap="square" rtlCol="0">
            <a:spAutoFit/>
          </a:bodyPr>
          <a:lstStyle/>
          <a:p>
            <a:r>
              <a:rPr lang="es-MX" sz="2400" dirty="0" smtClean="0">
                <a:solidFill>
                  <a:srgbClr val="FF0000"/>
                </a:solidFill>
              </a:rPr>
              <a:t>Documento No Cancelable</a:t>
            </a:r>
            <a:endParaRPr lang="es-MX" sz="2400" dirty="0">
              <a:solidFill>
                <a:srgbClr val="FF0000"/>
              </a:solidFill>
            </a:endParaRPr>
          </a:p>
        </p:txBody>
      </p:sp>
      <p:sp>
        <p:nvSpPr>
          <p:cNvPr id="4" name="CuadroTexto 3"/>
          <p:cNvSpPr txBox="1"/>
          <p:nvPr/>
        </p:nvSpPr>
        <p:spPr>
          <a:xfrm>
            <a:off x="7121237" y="4062705"/>
            <a:ext cx="4752108" cy="1477328"/>
          </a:xfrm>
          <a:prstGeom prst="rect">
            <a:avLst/>
          </a:prstGeom>
          <a:noFill/>
        </p:spPr>
        <p:txBody>
          <a:bodyPr wrap="square" rtlCol="0">
            <a:spAutoFit/>
          </a:bodyPr>
          <a:lstStyle/>
          <a:p>
            <a:r>
              <a:rPr lang="es-MX" b="1" dirty="0"/>
              <a:t>Excepciones: </a:t>
            </a:r>
            <a:r>
              <a:rPr lang="es-MX" dirty="0"/>
              <a:t>Si el documento relacionado forma parte de los escenarios de la </a:t>
            </a:r>
            <a:r>
              <a:rPr lang="es-MX" dirty="0" smtClean="0"/>
              <a:t>cancelación </a:t>
            </a:r>
            <a:r>
              <a:rPr lang="es-MX" dirty="0"/>
              <a:t>sin </a:t>
            </a:r>
            <a:r>
              <a:rPr lang="es-MX" dirty="0" smtClean="0"/>
              <a:t>aceptación </a:t>
            </a:r>
            <a:r>
              <a:rPr lang="es-MX" dirty="0"/>
              <a:t>del receptor, entonces se </a:t>
            </a:r>
            <a:r>
              <a:rPr lang="es-MX" dirty="0" smtClean="0"/>
              <a:t>podrá </a:t>
            </a:r>
            <a:r>
              <a:rPr lang="es-MX" dirty="0"/>
              <a:t>cancelar el documento relacionado sin enviar </a:t>
            </a:r>
            <a:r>
              <a:rPr lang="es-MX" dirty="0" smtClean="0"/>
              <a:t>petición </a:t>
            </a:r>
            <a:r>
              <a:rPr lang="es-MX" dirty="0"/>
              <a:t>al receptor.</a:t>
            </a:r>
          </a:p>
        </p:txBody>
      </p:sp>
      <p:sp>
        <p:nvSpPr>
          <p:cNvPr id="5" name="Rectángulo 4"/>
          <p:cNvSpPr/>
          <p:nvPr/>
        </p:nvSpPr>
        <p:spPr>
          <a:xfrm>
            <a:off x="7121237" y="2216045"/>
            <a:ext cx="4918364" cy="923330"/>
          </a:xfrm>
          <a:prstGeom prst="rect">
            <a:avLst/>
          </a:prstGeom>
        </p:spPr>
        <p:txBody>
          <a:bodyPr wrap="square">
            <a:spAutoFit/>
          </a:bodyPr>
          <a:lstStyle/>
          <a:p>
            <a:r>
              <a:rPr lang="es-MX" dirty="0"/>
              <a:t>Para poder realizar la </a:t>
            </a:r>
            <a:r>
              <a:rPr lang="es-MX" dirty="0" smtClean="0"/>
              <a:t>cancelación </a:t>
            </a:r>
            <a:r>
              <a:rPr lang="es-MX" dirty="0"/>
              <a:t>de un CFDI (Origen) con documentos relacionado, primero se </a:t>
            </a:r>
            <a:r>
              <a:rPr lang="es-MX" dirty="0" smtClean="0"/>
              <a:t>deberá </a:t>
            </a:r>
            <a:r>
              <a:rPr lang="es-MX" dirty="0"/>
              <a:t>cancelar el documento relacionado.</a:t>
            </a:r>
          </a:p>
        </p:txBody>
      </p:sp>
      <p:sp>
        <p:nvSpPr>
          <p:cNvPr id="6" name="Rectángulo 5"/>
          <p:cNvSpPr/>
          <p:nvPr/>
        </p:nvSpPr>
        <p:spPr>
          <a:xfrm>
            <a:off x="7121237" y="3139375"/>
            <a:ext cx="4613563" cy="923330"/>
          </a:xfrm>
          <a:prstGeom prst="rect">
            <a:avLst/>
          </a:prstGeom>
        </p:spPr>
        <p:txBody>
          <a:bodyPr wrap="square">
            <a:spAutoFit/>
          </a:bodyPr>
          <a:lstStyle/>
          <a:p>
            <a:r>
              <a:rPr lang="es-MX" dirty="0"/>
              <a:t>Si el receptor acepta la </a:t>
            </a:r>
            <a:r>
              <a:rPr lang="es-MX" dirty="0" smtClean="0"/>
              <a:t>cancelación, </a:t>
            </a:r>
            <a:r>
              <a:rPr lang="es-MX" dirty="0"/>
              <a:t>se </a:t>
            </a:r>
            <a:r>
              <a:rPr lang="es-MX" dirty="0" smtClean="0"/>
              <a:t>deberá </a:t>
            </a:r>
            <a:r>
              <a:rPr lang="es-MX" dirty="0"/>
              <a:t>repetir el proceso de solicitud para el documento origen</a:t>
            </a:r>
          </a:p>
        </p:txBody>
      </p:sp>
      <p:sp>
        <p:nvSpPr>
          <p:cNvPr id="7" name="Rectángulo 6"/>
          <p:cNvSpPr/>
          <p:nvPr/>
        </p:nvSpPr>
        <p:spPr>
          <a:xfrm>
            <a:off x="4729023" y="265607"/>
            <a:ext cx="4026487" cy="584775"/>
          </a:xfrm>
          <a:prstGeom prst="rect">
            <a:avLst/>
          </a:prstGeom>
        </p:spPr>
        <p:txBody>
          <a:bodyPr wrap="none">
            <a:spAutoFit/>
          </a:bodyPr>
          <a:lstStyle/>
          <a:p>
            <a:r>
              <a:rPr lang="es-MX" sz="3200" dirty="0">
                <a:ln w="0"/>
                <a:effectLst>
                  <a:outerShdw blurRad="38100" dist="19050" dir="2700000" algn="tl" rotWithShape="0">
                    <a:schemeClr val="dk1">
                      <a:alpha val="40000"/>
                    </a:schemeClr>
                  </a:outerShdw>
                </a:effectLst>
              </a:rPr>
              <a:t>Estatus De Cancelación</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7909" y="0"/>
            <a:ext cx="1201692" cy="1462198"/>
          </a:xfrm>
          <a:prstGeom prst="rect">
            <a:avLst/>
          </a:prstGeom>
        </p:spPr>
      </p:pic>
    </p:spTree>
    <p:extLst>
      <p:ext uri="{BB962C8B-B14F-4D97-AF65-F5344CB8AC3E}">
        <p14:creationId xmlns:p14="http://schemas.microsoft.com/office/powerpoint/2010/main" val="200919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7182</TotalTime>
  <Words>621</Words>
  <Application>Microsoft Office PowerPoint</Application>
  <PresentationFormat>Panorámica</PresentationFormat>
  <Paragraphs>116</Paragraphs>
  <Slides>26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Calibri Light</vt:lpstr>
      <vt:lpstr>Eras Bold ITC</vt:lpstr>
      <vt:lpstr>Times New Roman</vt:lpstr>
      <vt:lpstr>Titillium Web</vt:lpstr>
      <vt:lpstr>Tema de Office</vt:lpstr>
      <vt:lpstr>Esquema de cancelación CFDI &amp; Facturación Global 4.0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Esau Perez Emunive</dc:creator>
  <cp:lastModifiedBy>Cuenta Microsoft</cp:lastModifiedBy>
  <cp:revision>81</cp:revision>
  <dcterms:created xsi:type="dcterms:W3CDTF">2021-12-12T03:43:28Z</dcterms:created>
  <dcterms:modified xsi:type="dcterms:W3CDTF">2023-03-13T03:33:58Z</dcterms:modified>
</cp:coreProperties>
</file>