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71" r:id="rId3"/>
    <p:sldId id="272" r:id="rId4"/>
    <p:sldId id="289" r:id="rId5"/>
    <p:sldId id="273" r:id="rId6"/>
    <p:sldId id="283" r:id="rId7"/>
    <p:sldId id="28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92195-45B4-4395-A639-6F5300A1DBDE}" v="70" dt="2022-02-22T16:16:09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0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23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et teran" userId="13826acdde4f6183" providerId="LiveId" clId="{37992195-45B4-4395-A639-6F5300A1DBDE}"/>
    <pc:docChg chg="undo custSel addSld delSld modSld sldOrd">
      <pc:chgData name="jaret teran" userId="13826acdde4f6183" providerId="LiveId" clId="{37992195-45B4-4395-A639-6F5300A1DBDE}" dt="2022-02-22T16:16:46.578" v="1160" actId="14100"/>
      <pc:docMkLst>
        <pc:docMk/>
      </pc:docMkLst>
      <pc:sldChg chg="add del">
        <pc:chgData name="jaret teran" userId="13826acdde4f6183" providerId="LiveId" clId="{37992195-45B4-4395-A639-6F5300A1DBDE}" dt="2022-02-21T21:04:24.773" v="80" actId="47"/>
        <pc:sldMkLst>
          <pc:docMk/>
          <pc:sldMk cId="2447947109" sldId="256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0" sldId="257"/>
        </pc:sldMkLst>
      </pc:sldChg>
      <pc:sldChg chg="add del">
        <pc:chgData name="jaret teran" userId="13826acdde4f6183" providerId="LiveId" clId="{37992195-45B4-4395-A639-6F5300A1DBDE}" dt="2022-02-21T21:04:28.671" v="81" actId="47"/>
        <pc:sldMkLst>
          <pc:docMk/>
          <pc:sldMk cId="874471798" sldId="257"/>
        </pc:sldMkLst>
      </pc:sldChg>
      <pc:sldChg chg="add del">
        <pc:chgData name="jaret teran" userId="13826acdde4f6183" providerId="LiveId" clId="{37992195-45B4-4395-A639-6F5300A1DBDE}" dt="2022-02-21T21:05:56.318" v="90" actId="47"/>
        <pc:sldMkLst>
          <pc:docMk/>
          <pc:sldMk cId="4153393380" sldId="258"/>
        </pc:sldMkLst>
      </pc:sldChg>
      <pc:sldChg chg="addSp modSp add del mod">
        <pc:chgData name="jaret teran" userId="13826acdde4f6183" providerId="LiveId" clId="{37992195-45B4-4395-A639-6F5300A1DBDE}" dt="2022-02-21T21:07:28.347" v="123" actId="47"/>
        <pc:sldMkLst>
          <pc:docMk/>
          <pc:sldMk cId="1644955303" sldId="259"/>
        </pc:sldMkLst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3" creationId="{D13B2E2A-FB4D-447F-B806-73B907C3FB95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6" creationId="{9E716DDF-E57F-4956-A26D-EA14EEEA5ED7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11" creationId="{2B90AAF5-CB83-47CF-86E1-E5DF31BC9EDE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13" creationId="{B1B69815-FEA3-499C-B1DA-8A092B0A6442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16" creationId="{2E97F007-0386-4569-B8A0-ACE93DDE492A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18" creationId="{8B295885-3378-4504-B362-FB21AADE19EE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19" creationId="{1373CFDE-8FA7-428A-AB0C-D6B6E5A154A4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20" creationId="{E8CC3521-4612-441D-A46B-15A1802546CD}"/>
          </ac:spMkLst>
        </pc:spChg>
        <pc:spChg chg="mod">
          <ac:chgData name="jaret teran" userId="13826acdde4f6183" providerId="LiveId" clId="{37992195-45B4-4395-A639-6F5300A1DBDE}" dt="2022-02-21T21:06:35.308" v="92" actId="164"/>
          <ac:spMkLst>
            <pc:docMk/>
            <pc:sldMk cId="1644955303" sldId="259"/>
            <ac:spMk id="23" creationId="{666D0822-3CC7-4761-8CB8-F20D2CED6EAD}"/>
          </ac:spMkLst>
        </pc:spChg>
        <pc:grpChg chg="add mod">
          <ac:chgData name="jaret teran" userId="13826acdde4f6183" providerId="LiveId" clId="{37992195-45B4-4395-A639-6F5300A1DBDE}" dt="2022-02-21T21:06:35.308" v="92" actId="164"/>
          <ac:grpSpMkLst>
            <pc:docMk/>
            <pc:sldMk cId="1644955303" sldId="259"/>
            <ac:grpSpMk id="2" creationId="{80646E2C-BCEC-4EE4-8C6E-D442739F1F56}"/>
          </ac:grpSpMkLst>
        </pc:grpChg>
        <pc:cxnChg chg="mod">
          <ac:chgData name="jaret teran" userId="13826acdde4f6183" providerId="LiveId" clId="{37992195-45B4-4395-A639-6F5300A1DBDE}" dt="2022-02-21T21:06:35.308" v="92" actId="164"/>
          <ac:cxnSpMkLst>
            <pc:docMk/>
            <pc:sldMk cId="1644955303" sldId="259"/>
            <ac:cxnSpMk id="8" creationId="{06F1F9A3-D1A5-4271-92E5-22F19C30DC42}"/>
          </ac:cxnSpMkLst>
        </pc:cxnChg>
        <pc:cxnChg chg="mod">
          <ac:chgData name="jaret teran" userId="13826acdde4f6183" providerId="LiveId" clId="{37992195-45B4-4395-A639-6F5300A1DBDE}" dt="2022-02-21T21:06:35.308" v="92" actId="164"/>
          <ac:cxnSpMkLst>
            <pc:docMk/>
            <pc:sldMk cId="1644955303" sldId="259"/>
            <ac:cxnSpMk id="14" creationId="{49E6DC23-DD3B-4ED0-BDA4-C485475C0C3D}"/>
          </ac:cxnSpMkLst>
        </pc:cxnChg>
        <pc:cxnChg chg="mod">
          <ac:chgData name="jaret teran" userId="13826acdde4f6183" providerId="LiveId" clId="{37992195-45B4-4395-A639-6F5300A1DBDE}" dt="2022-02-21T21:06:35.308" v="92" actId="164"/>
          <ac:cxnSpMkLst>
            <pc:docMk/>
            <pc:sldMk cId="1644955303" sldId="259"/>
            <ac:cxnSpMk id="21" creationId="{0252DD87-4981-47E7-A719-253A99226F61}"/>
          </ac:cxnSpMkLst>
        </pc:cxnChg>
      </pc:sldChg>
      <pc:sldChg chg="addSp modSp add del">
        <pc:chgData name="jaret teran" userId="13826acdde4f6183" providerId="LiveId" clId="{37992195-45B4-4395-A639-6F5300A1DBDE}" dt="2022-02-21T21:08:12.684" v="129" actId="47"/>
        <pc:sldMkLst>
          <pc:docMk/>
          <pc:sldMk cId="716590452" sldId="260"/>
        </pc:sldMkLst>
        <pc:spChg chg="add mod">
          <ac:chgData name="jaret teran" userId="13826acdde4f6183" providerId="LiveId" clId="{37992195-45B4-4395-A639-6F5300A1DBDE}" dt="2022-02-21T21:07:50.299" v="125" actId="571"/>
          <ac:spMkLst>
            <pc:docMk/>
            <pc:sldMk cId="716590452" sldId="260"/>
            <ac:spMk id="6" creationId="{ABD25CA9-6A67-4E61-B2C0-DCC9970E1B71}"/>
          </ac:spMkLst>
        </pc:spChg>
        <pc:spChg chg="add mod">
          <ac:chgData name="jaret teran" userId="13826acdde4f6183" providerId="LiveId" clId="{37992195-45B4-4395-A639-6F5300A1DBDE}" dt="2022-02-21T21:07:50.299" v="125" actId="571"/>
          <ac:spMkLst>
            <pc:docMk/>
            <pc:sldMk cId="716590452" sldId="260"/>
            <ac:spMk id="7" creationId="{51EFD552-19D8-41DF-A785-E09DFE123579}"/>
          </ac:spMkLst>
        </pc:spChg>
      </pc:sldChg>
      <pc:sldChg chg="modSp add del mod">
        <pc:chgData name="jaret teran" userId="13826acdde4f6183" providerId="LiveId" clId="{37992195-45B4-4395-A639-6F5300A1DBDE}" dt="2022-02-21T21:09:34.378" v="144" actId="47"/>
        <pc:sldMkLst>
          <pc:docMk/>
          <pc:sldMk cId="1329091738" sldId="261"/>
        </pc:sldMkLst>
        <pc:picChg chg="mod">
          <ac:chgData name="jaret teran" userId="13826acdde4f6183" providerId="LiveId" clId="{37992195-45B4-4395-A639-6F5300A1DBDE}" dt="2022-02-21T21:08:49.775" v="135" actId="1076"/>
          <ac:picMkLst>
            <pc:docMk/>
            <pc:sldMk cId="1329091738" sldId="261"/>
            <ac:picMk id="11" creationId="{C1F2D9BA-95CD-42A1-83A0-7FCB2430EEE8}"/>
          </ac:picMkLst>
        </pc:picChg>
      </pc:sldChg>
      <pc:sldChg chg="addSp modSp add del mod">
        <pc:chgData name="jaret teran" userId="13826acdde4f6183" providerId="LiveId" clId="{37992195-45B4-4395-A639-6F5300A1DBDE}" dt="2022-02-21T21:11:00.766" v="162" actId="47"/>
        <pc:sldMkLst>
          <pc:docMk/>
          <pc:sldMk cId="3007388703" sldId="262"/>
        </pc:sldMkLst>
        <pc:spChg chg="add mod">
          <ac:chgData name="jaret teran" userId="13826acdde4f6183" providerId="LiveId" clId="{37992195-45B4-4395-A639-6F5300A1DBDE}" dt="2022-02-21T21:10:00.897" v="150" actId="571"/>
          <ac:spMkLst>
            <pc:docMk/>
            <pc:sldMk cId="3007388703" sldId="262"/>
            <ac:spMk id="8" creationId="{C7FFA2BE-889D-43E2-B8D0-6E5733B8AADB}"/>
          </ac:spMkLst>
        </pc:spChg>
        <pc:picChg chg="mod">
          <ac:chgData name="jaret teran" userId="13826acdde4f6183" providerId="LiveId" clId="{37992195-45B4-4395-A639-6F5300A1DBDE}" dt="2022-02-21T21:10:11.635" v="152" actId="1076"/>
          <ac:picMkLst>
            <pc:docMk/>
            <pc:sldMk cId="3007388703" sldId="262"/>
            <ac:picMk id="10" creationId="{7494350A-366C-499C-B3C4-C66329002598}"/>
          </ac:picMkLst>
        </pc:picChg>
      </pc:sldChg>
      <pc:sldChg chg="add del">
        <pc:chgData name="jaret teran" userId="13826acdde4f6183" providerId="LiveId" clId="{37992195-45B4-4395-A639-6F5300A1DBDE}" dt="2022-02-21T21:12:52.445" v="183" actId="47"/>
        <pc:sldMkLst>
          <pc:docMk/>
          <pc:sldMk cId="532874316" sldId="263"/>
        </pc:sldMkLst>
      </pc:sldChg>
      <pc:sldChg chg="modSp mod">
        <pc:chgData name="jaret teran" userId="13826acdde4f6183" providerId="LiveId" clId="{37992195-45B4-4395-A639-6F5300A1DBDE}" dt="2022-02-22T06:35:03.634" v="1138" actId="313"/>
        <pc:sldMkLst>
          <pc:docMk/>
          <pc:sldMk cId="1618197272" sldId="264"/>
        </pc:sldMkLst>
        <pc:spChg chg="mod">
          <ac:chgData name="jaret teran" userId="13826acdde4f6183" providerId="LiveId" clId="{37992195-45B4-4395-A639-6F5300A1DBDE}" dt="2022-02-22T06:35:03.634" v="1138" actId="313"/>
          <ac:spMkLst>
            <pc:docMk/>
            <pc:sldMk cId="1618197272" sldId="264"/>
            <ac:spMk id="2" creationId="{00000000-0000-0000-0000-000000000000}"/>
          </ac:spMkLst>
        </pc:spChg>
        <pc:spChg chg="mod">
          <ac:chgData name="jaret teran" userId="13826acdde4f6183" providerId="LiveId" clId="{37992195-45B4-4395-A639-6F5300A1DBDE}" dt="2022-02-21T21:04:03.171" v="77" actId="20577"/>
          <ac:spMkLst>
            <pc:docMk/>
            <pc:sldMk cId="1618197272" sldId="264"/>
            <ac:spMk id="3" creationId="{00000000-0000-0000-0000-000000000000}"/>
          </ac:spMkLst>
        </pc:spChg>
      </pc:sldChg>
      <pc:sldChg chg="add del">
        <pc:chgData name="jaret teran" userId="13826acdde4f6183" providerId="LiveId" clId="{37992195-45B4-4395-A639-6F5300A1DBDE}" dt="2022-02-21T21:11:54.723" v="172" actId="47"/>
        <pc:sldMkLst>
          <pc:docMk/>
          <pc:sldMk cId="3387881679" sldId="270"/>
        </pc:sldMkLst>
      </pc:sldChg>
      <pc:sldChg chg="addSp delSp modSp add mod">
        <pc:chgData name="jaret teran" userId="13826acdde4f6183" providerId="LiveId" clId="{37992195-45B4-4395-A639-6F5300A1DBDE}" dt="2022-02-21T21:04:49.682" v="85" actId="1076"/>
        <pc:sldMkLst>
          <pc:docMk/>
          <pc:sldMk cId="1086220953" sldId="271"/>
        </pc:sldMkLst>
        <pc:spChg chg="del">
          <ac:chgData name="jaret teran" userId="13826acdde4f6183" providerId="LiveId" clId="{37992195-45B4-4395-A639-6F5300A1DBDE}" dt="2022-02-21T21:04:22.826" v="79" actId="478"/>
          <ac:spMkLst>
            <pc:docMk/>
            <pc:sldMk cId="1086220953" sldId="271"/>
            <ac:spMk id="2" creationId="{00000000-0000-0000-0000-000000000000}"/>
          </ac:spMkLst>
        </pc:spChg>
        <pc:spChg chg="del">
          <ac:chgData name="jaret teran" userId="13826acdde4f6183" providerId="LiveId" clId="{37992195-45B4-4395-A639-6F5300A1DBDE}" dt="2022-02-21T21:04:46.222" v="84" actId="478"/>
          <ac:spMkLst>
            <pc:docMk/>
            <pc:sldMk cId="1086220953" sldId="271"/>
            <ac:spMk id="3" creationId="{00000000-0000-0000-0000-000000000000}"/>
          </ac:spMkLst>
        </pc:spChg>
        <pc:spChg chg="add mod">
          <ac:chgData name="jaret teran" userId="13826acdde4f6183" providerId="LiveId" clId="{37992195-45B4-4395-A639-6F5300A1DBDE}" dt="2022-02-21T21:04:49.682" v="85" actId="1076"/>
          <ac:spMkLst>
            <pc:docMk/>
            <pc:sldMk cId="1086220953" sldId="271"/>
            <ac:spMk id="5" creationId="{48A06459-E4FB-4DC7-B477-DCD212EBEF4D}"/>
          </ac:spMkLst>
        </pc:spChg>
      </pc:sldChg>
      <pc:sldChg chg="addSp delSp modSp add mod">
        <pc:chgData name="jaret teran" userId="13826acdde4f6183" providerId="LiveId" clId="{37992195-45B4-4395-A639-6F5300A1DBDE}" dt="2022-02-21T21:07:23.123" v="122" actId="1076"/>
        <pc:sldMkLst>
          <pc:docMk/>
          <pc:sldMk cId="3679736280" sldId="272"/>
        </pc:sldMkLst>
        <pc:spChg chg="del mod">
          <ac:chgData name="jaret teran" userId="13826acdde4f6183" providerId="LiveId" clId="{37992195-45B4-4395-A639-6F5300A1DBDE}" dt="2022-02-21T21:05:12.273" v="88" actId="478"/>
          <ac:spMkLst>
            <pc:docMk/>
            <pc:sldMk cId="3679736280" sldId="272"/>
            <ac:spMk id="5" creationId="{48A06459-E4FB-4DC7-B477-DCD212EBEF4D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7" creationId="{B019381E-2A10-4C7F-8C71-1F1667CEEDB0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8" creationId="{C0425711-6464-43D8-9783-E49759A8476E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0" creationId="{D39A8E55-C873-4265-A5BF-862EFAAE4A6D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1" creationId="{4A68E3C9-7888-4786-971A-FF7A36E0F987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3" creationId="{9786B377-1C3F-47DF-AC9E-0E693A860C11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4" creationId="{CB80D59F-0D96-4190-9EAD-A64CEDC03CC1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5" creationId="{F8DCAF75-8726-4B67-965C-9A89A620A32E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6" creationId="{321E66B4-3730-42CB-B845-41392D98A3D4}"/>
          </ac:spMkLst>
        </pc:spChg>
        <pc:spChg chg="mod">
          <ac:chgData name="jaret teran" userId="13826acdde4f6183" providerId="LiveId" clId="{37992195-45B4-4395-A639-6F5300A1DBDE}" dt="2022-02-21T21:06:51.148" v="93"/>
          <ac:spMkLst>
            <pc:docMk/>
            <pc:sldMk cId="3679736280" sldId="272"/>
            <ac:spMk id="18" creationId="{E3617871-47C8-4695-8284-354AC60CC498}"/>
          </ac:spMkLst>
        </pc:spChg>
        <pc:grpChg chg="add mod">
          <ac:chgData name="jaret teran" userId="13826acdde4f6183" providerId="LiveId" clId="{37992195-45B4-4395-A639-6F5300A1DBDE}" dt="2022-02-21T21:07:02.179" v="120" actId="1038"/>
          <ac:grpSpMkLst>
            <pc:docMk/>
            <pc:sldMk cId="3679736280" sldId="272"/>
            <ac:grpSpMk id="6" creationId="{ED83C21A-A21B-4E3A-B3D6-D9B60930794D}"/>
          </ac:grpSpMkLst>
        </pc:grpChg>
        <pc:cxnChg chg="mod">
          <ac:chgData name="jaret teran" userId="13826acdde4f6183" providerId="LiveId" clId="{37992195-45B4-4395-A639-6F5300A1DBDE}" dt="2022-02-21T21:06:51.148" v="93"/>
          <ac:cxnSpMkLst>
            <pc:docMk/>
            <pc:sldMk cId="3679736280" sldId="272"/>
            <ac:cxnSpMk id="9" creationId="{8C4BDAC8-7005-46B6-A0CF-3435A2016731}"/>
          </ac:cxnSpMkLst>
        </pc:cxnChg>
        <pc:cxnChg chg="mod">
          <ac:chgData name="jaret teran" userId="13826acdde4f6183" providerId="LiveId" clId="{37992195-45B4-4395-A639-6F5300A1DBDE}" dt="2022-02-21T21:06:51.148" v="93"/>
          <ac:cxnSpMkLst>
            <pc:docMk/>
            <pc:sldMk cId="3679736280" sldId="272"/>
            <ac:cxnSpMk id="12" creationId="{04ED449F-5A23-4541-88A7-C53AA61D81B9}"/>
          </ac:cxnSpMkLst>
        </pc:cxnChg>
        <pc:cxnChg chg="mod">
          <ac:chgData name="jaret teran" userId="13826acdde4f6183" providerId="LiveId" clId="{37992195-45B4-4395-A639-6F5300A1DBDE}" dt="2022-02-21T21:06:51.148" v="93"/>
          <ac:cxnSpMkLst>
            <pc:docMk/>
            <pc:sldMk cId="3679736280" sldId="272"/>
            <ac:cxnSpMk id="17" creationId="{66A1B991-7865-4646-827F-D8288FD5511C}"/>
          </ac:cxnSpMkLst>
        </pc:cxnChg>
        <pc:cxnChg chg="add mod">
          <ac:chgData name="jaret teran" userId="13826acdde4f6183" providerId="LiveId" clId="{37992195-45B4-4395-A639-6F5300A1DBDE}" dt="2022-02-21T21:07:23.123" v="122" actId="1076"/>
          <ac:cxnSpMkLst>
            <pc:docMk/>
            <pc:sldMk cId="3679736280" sldId="272"/>
            <ac:cxnSpMk id="19" creationId="{77971148-F53A-4EC6-B20C-058D53577297}"/>
          </ac:cxnSpMkLst>
        </pc:cxnChg>
      </pc:sldChg>
      <pc:sldChg chg="addSp modSp add mod">
        <pc:chgData name="jaret teran" userId="13826acdde4f6183" providerId="LiveId" clId="{37992195-45B4-4395-A639-6F5300A1DBDE}" dt="2022-02-22T05:55:26.236" v="840" actId="20577"/>
        <pc:sldMkLst>
          <pc:docMk/>
          <pc:sldMk cId="4027190468" sldId="273"/>
        </pc:sldMkLst>
        <pc:spChg chg="add mod">
          <ac:chgData name="jaret teran" userId="13826acdde4f6183" providerId="LiveId" clId="{37992195-45B4-4395-A639-6F5300A1DBDE}" dt="2022-02-22T05:55:26.236" v="840" actId="20577"/>
          <ac:spMkLst>
            <pc:docMk/>
            <pc:sldMk cId="4027190468" sldId="273"/>
            <ac:spMk id="3" creationId="{AC060E86-ED09-402F-91C5-6948B268FE9A}"/>
          </ac:spMkLst>
        </pc:spChg>
        <pc:spChg chg="add mod">
          <ac:chgData name="jaret teran" userId="13826acdde4f6183" providerId="LiveId" clId="{37992195-45B4-4395-A639-6F5300A1DBDE}" dt="2022-02-21T21:08:00.398" v="128" actId="1076"/>
          <ac:spMkLst>
            <pc:docMk/>
            <pc:sldMk cId="4027190468" sldId="273"/>
            <ac:spMk id="5" creationId="{1BA0EEB6-F870-4DA9-8FCA-AC2CA5B0CEDB}"/>
          </ac:spMkLst>
        </pc:spChg>
      </pc:sldChg>
      <pc:sldChg chg="addSp modSp add mod ord">
        <pc:chgData name="jaret teran" userId="13826acdde4f6183" providerId="LiveId" clId="{37992195-45B4-4395-A639-6F5300A1DBDE}" dt="2022-02-22T05:11:31.578" v="528"/>
        <pc:sldMkLst>
          <pc:docMk/>
          <pc:sldMk cId="2028437897" sldId="274"/>
        </pc:sldMkLst>
        <pc:spChg chg="add mod">
          <ac:chgData name="jaret teran" userId="13826acdde4f6183" providerId="LiveId" clId="{37992195-45B4-4395-A639-6F5300A1DBDE}" dt="2022-02-21T21:08:40.244" v="133" actId="14100"/>
          <ac:spMkLst>
            <pc:docMk/>
            <pc:sldMk cId="2028437897" sldId="274"/>
            <ac:spMk id="3" creationId="{18B19BF8-01F1-4123-B39D-7FE1D0E42FAE}"/>
          </ac:spMkLst>
        </pc:spChg>
        <pc:spChg chg="add mod">
          <ac:chgData name="jaret teran" userId="13826acdde4f6183" providerId="LiveId" clId="{37992195-45B4-4395-A639-6F5300A1DBDE}" dt="2022-02-21T21:08:46.947" v="134"/>
          <ac:spMkLst>
            <pc:docMk/>
            <pc:sldMk cId="2028437897" sldId="274"/>
            <ac:spMk id="5" creationId="{E19495EF-675C-4A06-BC04-ECDE477FB430}"/>
          </ac:spMkLst>
        </pc:spChg>
        <pc:picChg chg="add mod">
          <ac:chgData name="jaret teran" userId="13826acdde4f6183" providerId="LiveId" clId="{37992195-45B4-4395-A639-6F5300A1DBDE}" dt="2022-02-21T21:09:24.452" v="143" actId="1076"/>
          <ac:picMkLst>
            <pc:docMk/>
            <pc:sldMk cId="2028437897" sldId="274"/>
            <ac:picMk id="6" creationId="{7DD22973-8530-4A8F-B8DE-7FF9FEEFEC8C}"/>
          </ac:picMkLst>
        </pc:picChg>
      </pc:sldChg>
      <pc:sldChg chg="addSp modSp add mod">
        <pc:chgData name="jaret teran" userId="13826acdde4f6183" providerId="LiveId" clId="{37992195-45B4-4395-A639-6F5300A1DBDE}" dt="2022-02-22T05:58:38.124" v="874" actId="20577"/>
        <pc:sldMkLst>
          <pc:docMk/>
          <pc:sldMk cId="2783205062" sldId="275"/>
        </pc:sldMkLst>
        <pc:spChg chg="add mod">
          <ac:chgData name="jaret teran" userId="13826acdde4f6183" providerId="LiveId" clId="{37992195-45B4-4395-A639-6F5300A1DBDE}" dt="2022-02-21T21:09:50.208" v="148" actId="1076"/>
          <ac:spMkLst>
            <pc:docMk/>
            <pc:sldMk cId="2783205062" sldId="275"/>
            <ac:spMk id="3" creationId="{0C5FAD7C-C05D-4F34-BB22-AB7151D051B9}"/>
          </ac:spMkLst>
        </pc:spChg>
        <pc:spChg chg="add mod">
          <ac:chgData name="jaret teran" userId="13826acdde4f6183" providerId="LiveId" clId="{37992195-45B4-4395-A639-6F5300A1DBDE}" dt="2022-02-22T05:58:27.504" v="871" actId="20577"/>
          <ac:spMkLst>
            <pc:docMk/>
            <pc:sldMk cId="2783205062" sldId="275"/>
            <ac:spMk id="5" creationId="{7B4AC425-374D-47DA-8129-14CA9A6D91B4}"/>
          </ac:spMkLst>
        </pc:spChg>
        <pc:spChg chg="add mod">
          <ac:chgData name="jaret teran" userId="13826acdde4f6183" providerId="LiveId" clId="{37992195-45B4-4395-A639-6F5300A1DBDE}" dt="2022-02-22T05:58:38.124" v="874" actId="20577"/>
          <ac:spMkLst>
            <pc:docMk/>
            <pc:sldMk cId="2783205062" sldId="275"/>
            <ac:spMk id="6" creationId="{D5B00A51-5CAC-4C7C-99EA-BF6B65619C95}"/>
          </ac:spMkLst>
        </pc:spChg>
        <pc:picChg chg="add mod ord">
          <ac:chgData name="jaret teran" userId="13826acdde4f6183" providerId="LiveId" clId="{37992195-45B4-4395-A639-6F5300A1DBDE}" dt="2022-02-21T21:10:44.135" v="161" actId="14100"/>
          <ac:picMkLst>
            <pc:docMk/>
            <pc:sldMk cId="2783205062" sldId="275"/>
            <ac:picMk id="7" creationId="{C541A767-6072-4BA5-AA74-7131270EBFEF}"/>
          </ac:picMkLst>
        </pc:picChg>
      </pc:sldChg>
      <pc:sldChg chg="addSp delSp modSp add mod">
        <pc:chgData name="jaret teran" userId="13826acdde4f6183" providerId="LiveId" clId="{37992195-45B4-4395-A639-6F5300A1DBDE}" dt="2022-02-22T06:00:00.083" v="880" actId="207"/>
        <pc:sldMkLst>
          <pc:docMk/>
          <pc:sldMk cId="3633599852" sldId="276"/>
        </pc:sldMkLst>
        <pc:spChg chg="del">
          <ac:chgData name="jaret teran" userId="13826acdde4f6183" providerId="LiveId" clId="{37992195-45B4-4395-A639-6F5300A1DBDE}" dt="2022-02-21T21:11:06.724" v="164" actId="478"/>
          <ac:spMkLst>
            <pc:docMk/>
            <pc:sldMk cId="3633599852" sldId="276"/>
            <ac:spMk id="3" creationId="{0C5FAD7C-C05D-4F34-BB22-AB7151D051B9}"/>
          </ac:spMkLst>
        </pc:spChg>
        <pc:spChg chg="del">
          <ac:chgData name="jaret teran" userId="13826acdde4f6183" providerId="LiveId" clId="{37992195-45B4-4395-A639-6F5300A1DBDE}" dt="2022-02-21T21:11:10.266" v="165" actId="478"/>
          <ac:spMkLst>
            <pc:docMk/>
            <pc:sldMk cId="3633599852" sldId="276"/>
            <ac:spMk id="5" creationId="{7B4AC425-374D-47DA-8129-14CA9A6D91B4}"/>
          </ac:spMkLst>
        </pc:spChg>
        <pc:spChg chg="del">
          <ac:chgData name="jaret teran" userId="13826acdde4f6183" providerId="LiveId" clId="{37992195-45B4-4395-A639-6F5300A1DBDE}" dt="2022-02-21T21:11:13.024" v="166" actId="478"/>
          <ac:spMkLst>
            <pc:docMk/>
            <pc:sldMk cId="3633599852" sldId="276"/>
            <ac:spMk id="6" creationId="{D5B00A51-5CAC-4C7C-99EA-BF6B65619C95}"/>
          </ac:spMkLst>
        </pc:spChg>
        <pc:spChg chg="add mod">
          <ac:chgData name="jaret teran" userId="13826acdde4f6183" providerId="LiveId" clId="{37992195-45B4-4395-A639-6F5300A1DBDE}" dt="2022-02-21T21:11:34.550" v="169" actId="1076"/>
          <ac:spMkLst>
            <pc:docMk/>
            <pc:sldMk cId="3633599852" sldId="276"/>
            <ac:spMk id="8" creationId="{BFC89B0C-DC73-44E5-98C7-F697CD5ABB30}"/>
          </ac:spMkLst>
        </pc:spChg>
        <pc:spChg chg="add mod">
          <ac:chgData name="jaret teran" userId="13826acdde4f6183" providerId="LiveId" clId="{37992195-45B4-4395-A639-6F5300A1DBDE}" dt="2022-02-22T06:00:00.083" v="880" actId="207"/>
          <ac:spMkLst>
            <pc:docMk/>
            <pc:sldMk cId="3633599852" sldId="276"/>
            <ac:spMk id="9" creationId="{0D912157-ACCD-4F5A-945C-921172F0A4BB}"/>
          </ac:spMkLst>
        </pc:spChg>
        <pc:spChg chg="add mod">
          <ac:chgData name="jaret teran" userId="13826acdde4f6183" providerId="LiveId" clId="{37992195-45B4-4395-A639-6F5300A1DBDE}" dt="2022-02-21T21:11:47.557" v="171"/>
          <ac:spMkLst>
            <pc:docMk/>
            <pc:sldMk cId="3633599852" sldId="276"/>
            <ac:spMk id="10" creationId="{8D91E0F7-D313-4226-B253-DCB584CA0CFA}"/>
          </ac:spMkLst>
        </pc:spChg>
      </pc:sldChg>
      <pc:sldChg chg="addSp delSp modSp add mod">
        <pc:chgData name="jaret teran" userId="13826acdde4f6183" providerId="LiveId" clId="{37992195-45B4-4395-A639-6F5300A1DBDE}" dt="2022-02-21T21:14:12.743" v="232" actId="1076"/>
        <pc:sldMkLst>
          <pc:docMk/>
          <pc:sldMk cId="87838725" sldId="277"/>
        </pc:sldMkLst>
        <pc:spChg chg="add mod">
          <ac:chgData name="jaret teran" userId="13826acdde4f6183" providerId="LiveId" clId="{37992195-45B4-4395-A639-6F5300A1DBDE}" dt="2022-02-21T21:14:12.743" v="232" actId="1076"/>
          <ac:spMkLst>
            <pc:docMk/>
            <pc:sldMk cId="87838725" sldId="277"/>
            <ac:spMk id="2" creationId="{9FD7F264-1BA4-44CC-AA81-E450847ED8F9}"/>
          </ac:spMkLst>
        </pc:spChg>
        <pc:graphicFrameChg chg="add mod">
          <ac:chgData name="jaret teran" userId="13826acdde4f6183" providerId="LiveId" clId="{37992195-45B4-4395-A639-6F5300A1DBDE}" dt="2022-02-21T21:12:47.633" v="182" actId="1076"/>
          <ac:graphicFrameMkLst>
            <pc:docMk/>
            <pc:sldMk cId="87838725" sldId="277"/>
            <ac:graphicFrameMk id="5" creationId="{83FAA802-4F48-4DD9-A3FE-5CD32AF9495D}"/>
          </ac:graphicFrameMkLst>
        </pc:graphicFrameChg>
        <pc:picChg chg="add mod">
          <ac:chgData name="jaret teran" userId="13826acdde4f6183" providerId="LiveId" clId="{37992195-45B4-4395-A639-6F5300A1DBDE}" dt="2022-02-21T21:12:36.616" v="179" actId="1076"/>
          <ac:picMkLst>
            <pc:docMk/>
            <pc:sldMk cId="87838725" sldId="277"/>
            <ac:picMk id="6" creationId="{6E57BA91-04B3-4DDE-A23F-7A3C383A48C1}"/>
          </ac:picMkLst>
        </pc:picChg>
        <pc:picChg chg="del">
          <ac:chgData name="jaret teran" userId="13826acdde4f6183" providerId="LiveId" clId="{37992195-45B4-4395-A639-6F5300A1DBDE}" dt="2022-02-21T21:12:22.969" v="176" actId="478"/>
          <ac:picMkLst>
            <pc:docMk/>
            <pc:sldMk cId="87838725" sldId="277"/>
            <ac:picMk id="7" creationId="{C541A767-6072-4BA5-AA74-7131270EBFEF}"/>
          </ac:picMkLst>
        </pc:picChg>
      </pc:sldChg>
      <pc:sldChg chg="addSp delSp modSp add mod ord">
        <pc:chgData name="jaret teran" userId="13826acdde4f6183" providerId="LiveId" clId="{37992195-45B4-4395-A639-6F5300A1DBDE}" dt="2022-02-22T05:50:35.036" v="805" actId="113"/>
        <pc:sldMkLst>
          <pc:docMk/>
          <pc:sldMk cId="310846542" sldId="278"/>
        </pc:sldMkLst>
        <pc:spChg chg="add del mod">
          <ac:chgData name="jaret teran" userId="13826acdde4f6183" providerId="LiveId" clId="{37992195-45B4-4395-A639-6F5300A1DBDE}" dt="2022-02-21T21:17:20.696" v="293" actId="478"/>
          <ac:spMkLst>
            <pc:docMk/>
            <pc:sldMk cId="310846542" sldId="278"/>
            <ac:spMk id="2" creationId="{1DE0648A-29E4-4C6D-B4B0-2D80200E3FF5}"/>
          </ac:spMkLst>
        </pc:spChg>
        <pc:spChg chg="add mod">
          <ac:chgData name="jaret teran" userId="13826acdde4f6183" providerId="LiveId" clId="{37992195-45B4-4395-A639-6F5300A1DBDE}" dt="2022-02-22T05:49:10.321" v="742" actId="113"/>
          <ac:spMkLst>
            <pc:docMk/>
            <pc:sldMk cId="310846542" sldId="278"/>
            <ac:spMk id="2" creationId="{8B3E4C1A-672A-4EE1-ACF8-8D053959C531}"/>
          </ac:spMkLst>
        </pc:spChg>
        <pc:spChg chg="add mod">
          <ac:chgData name="jaret teran" userId="13826acdde4f6183" providerId="LiveId" clId="{37992195-45B4-4395-A639-6F5300A1DBDE}" dt="2022-02-22T05:50:35.036" v="805" actId="113"/>
          <ac:spMkLst>
            <pc:docMk/>
            <pc:sldMk cId="310846542" sldId="278"/>
            <ac:spMk id="6" creationId="{91515B2C-22F8-4DB4-A726-3E4F8C0E5632}"/>
          </ac:spMkLst>
        </pc:spChg>
        <pc:graphicFrameChg chg="add mod modGraphic">
          <ac:chgData name="jaret teran" userId="13826acdde4f6183" providerId="LiveId" clId="{37992195-45B4-4395-A639-6F5300A1DBDE}" dt="2022-02-22T05:48:33.157" v="736" actId="14100"/>
          <ac:graphicFrameMkLst>
            <pc:docMk/>
            <pc:sldMk cId="310846542" sldId="278"/>
            <ac:graphicFrameMk id="3" creationId="{FC2A6DBF-B38A-4B63-A2CE-26529E52E6F4}"/>
          </ac:graphicFrameMkLst>
        </pc:graphicFrameChg>
        <pc:graphicFrameChg chg="add mod modGraphic">
          <ac:chgData name="jaret teran" userId="13826acdde4f6183" providerId="LiveId" clId="{37992195-45B4-4395-A639-6F5300A1DBDE}" dt="2022-02-22T05:50:11.471" v="802" actId="20577"/>
          <ac:graphicFrameMkLst>
            <pc:docMk/>
            <pc:sldMk cId="310846542" sldId="278"/>
            <ac:graphicFrameMk id="5" creationId="{312A4AB8-B705-4AE9-8B28-5661100880AB}"/>
          </ac:graphicFrameMkLst>
        </pc:graphicFrameChg>
        <pc:picChg chg="add del mod">
          <ac:chgData name="jaret teran" userId="13826acdde4f6183" providerId="LiveId" clId="{37992195-45B4-4395-A639-6F5300A1DBDE}" dt="2022-02-21T21:42:05.848" v="500" actId="478"/>
          <ac:picMkLst>
            <pc:docMk/>
            <pc:sldMk cId="310846542" sldId="278"/>
            <ac:picMk id="6" creationId="{BB6B893F-BD51-4205-8BAB-3AEFBF8D5EE9}"/>
          </ac:picMkLst>
        </pc:picChg>
        <pc:picChg chg="del">
          <ac:chgData name="jaret teran" userId="13826acdde4f6183" providerId="LiveId" clId="{37992195-45B4-4395-A639-6F5300A1DBDE}" dt="2022-02-21T21:28:34.115" v="472" actId="478"/>
          <ac:picMkLst>
            <pc:docMk/>
            <pc:sldMk cId="310846542" sldId="278"/>
            <ac:picMk id="7" creationId="{C541A767-6072-4BA5-AA74-7131270EBFEF}"/>
          </ac:picMkLst>
        </pc:picChg>
        <pc:picChg chg="add del mod">
          <ac:chgData name="jaret teran" userId="13826acdde4f6183" providerId="LiveId" clId="{37992195-45B4-4395-A639-6F5300A1DBDE}" dt="2022-02-21T21:41:23.108" v="492" actId="478"/>
          <ac:picMkLst>
            <pc:docMk/>
            <pc:sldMk cId="310846542" sldId="278"/>
            <ac:picMk id="9" creationId="{88209160-434D-49F9-9297-501D01DCD4C5}"/>
          </ac:picMkLst>
        </pc:picChg>
        <pc:picChg chg="add mod">
          <ac:chgData name="jaret teran" userId="13826acdde4f6183" providerId="LiveId" clId="{37992195-45B4-4395-A639-6F5300A1DBDE}" dt="2022-02-22T05:05:49.899" v="512" actId="1076"/>
          <ac:picMkLst>
            <pc:docMk/>
            <pc:sldMk cId="310846542" sldId="278"/>
            <ac:picMk id="11" creationId="{CE8913F3-6973-4D39-8168-44026F8CE970}"/>
          </ac:picMkLst>
        </pc:picChg>
      </pc:sldChg>
      <pc:sldChg chg="add del">
        <pc:chgData name="jaret teran" userId="13826acdde4f6183" providerId="LiveId" clId="{37992195-45B4-4395-A639-6F5300A1DBDE}" dt="2022-02-22T06:00:47.299" v="881" actId="47"/>
        <pc:sldMkLst>
          <pc:docMk/>
          <pc:sldMk cId="722488671" sldId="279"/>
        </pc:sldMkLst>
      </pc:sldChg>
      <pc:sldChg chg="add del">
        <pc:chgData name="jaret teran" userId="13826acdde4f6183" providerId="LiveId" clId="{37992195-45B4-4395-A639-6F5300A1DBDE}" dt="2022-02-22T06:00:48.258" v="882" actId="47"/>
        <pc:sldMkLst>
          <pc:docMk/>
          <pc:sldMk cId="1877062334" sldId="280"/>
        </pc:sldMkLst>
      </pc:sldChg>
      <pc:sldChg chg="add del">
        <pc:chgData name="jaret teran" userId="13826acdde4f6183" providerId="LiveId" clId="{37992195-45B4-4395-A639-6F5300A1DBDE}" dt="2022-02-22T06:00:49.122" v="883" actId="47"/>
        <pc:sldMkLst>
          <pc:docMk/>
          <pc:sldMk cId="3454534994" sldId="281"/>
        </pc:sldMkLst>
      </pc:sldChg>
      <pc:sldChg chg="addSp delSp modSp new mod">
        <pc:chgData name="jaret teran" userId="13826acdde4f6183" providerId="LiveId" clId="{37992195-45B4-4395-A639-6F5300A1DBDE}" dt="2022-02-22T05:57:26.248" v="863" actId="478"/>
        <pc:sldMkLst>
          <pc:docMk/>
          <pc:sldMk cId="321312066" sldId="282"/>
        </pc:sldMkLst>
        <pc:spChg chg="add del ord">
          <ac:chgData name="jaret teran" userId="13826acdde4f6183" providerId="LiveId" clId="{37992195-45B4-4395-A639-6F5300A1DBDE}" dt="2022-02-22T05:12:42.157" v="532" actId="478"/>
          <ac:spMkLst>
            <pc:docMk/>
            <pc:sldMk cId="321312066" sldId="282"/>
            <ac:spMk id="3" creationId="{7007853B-8133-4CB2-A9DA-7D59018E9F20}"/>
          </ac:spMkLst>
        </pc:spChg>
        <pc:spChg chg="add del mod ord">
          <ac:chgData name="jaret teran" userId="13826acdde4f6183" providerId="LiveId" clId="{37992195-45B4-4395-A639-6F5300A1DBDE}" dt="2022-02-22T05:13:18.007" v="537" actId="478"/>
          <ac:spMkLst>
            <pc:docMk/>
            <pc:sldMk cId="321312066" sldId="282"/>
            <ac:spMk id="4" creationId="{96AC4FBB-238D-4F1B-A0E0-20322B60F555}"/>
          </ac:spMkLst>
        </pc:spChg>
        <pc:spChg chg="add del mod">
          <ac:chgData name="jaret teran" userId="13826acdde4f6183" providerId="LiveId" clId="{37992195-45B4-4395-A639-6F5300A1DBDE}" dt="2022-02-22T05:57:26.248" v="863" actId="478"/>
          <ac:spMkLst>
            <pc:docMk/>
            <pc:sldMk cId="321312066" sldId="282"/>
            <ac:spMk id="5" creationId="{0A72E212-DE43-41A2-A7D9-E2621F5BC788}"/>
          </ac:spMkLst>
        </pc:spChg>
        <pc:spChg chg="add mod">
          <ac:chgData name="jaret teran" userId="13826acdde4f6183" providerId="LiveId" clId="{37992195-45B4-4395-A639-6F5300A1DBDE}" dt="2022-02-22T05:56:11.072" v="846" actId="20577"/>
          <ac:spMkLst>
            <pc:docMk/>
            <pc:sldMk cId="321312066" sldId="282"/>
            <ac:spMk id="11" creationId="{5BDCE2DA-D299-44BC-95A0-AD7304AFB544}"/>
          </ac:spMkLst>
        </pc:spChg>
        <pc:spChg chg="add mod">
          <ac:chgData name="jaret teran" userId="13826acdde4f6183" providerId="LiveId" clId="{37992195-45B4-4395-A639-6F5300A1DBDE}" dt="2022-02-22T05:56:23.148" v="851" actId="1076"/>
          <ac:spMkLst>
            <pc:docMk/>
            <pc:sldMk cId="321312066" sldId="282"/>
            <ac:spMk id="19" creationId="{B0FE9D00-7B56-4BC9-B895-B25CC3C9531A}"/>
          </ac:spMkLst>
        </pc:spChg>
        <pc:spChg chg="add del mod">
          <ac:chgData name="jaret teran" userId="13826acdde4f6183" providerId="LiveId" clId="{37992195-45B4-4395-A639-6F5300A1DBDE}" dt="2022-02-22T05:25:39.279" v="642" actId="478"/>
          <ac:spMkLst>
            <pc:docMk/>
            <pc:sldMk cId="321312066" sldId="282"/>
            <ac:spMk id="21" creationId="{BAFE8E57-8378-4DED-8247-8A8695D135CC}"/>
          </ac:spMkLst>
        </pc:spChg>
        <pc:spChg chg="add mod">
          <ac:chgData name="jaret teran" userId="13826acdde4f6183" providerId="LiveId" clId="{37992195-45B4-4395-A639-6F5300A1DBDE}" dt="2022-02-22T05:56:26.837" v="853" actId="20577"/>
          <ac:spMkLst>
            <pc:docMk/>
            <pc:sldMk cId="321312066" sldId="282"/>
            <ac:spMk id="22" creationId="{52CABD18-73B3-495D-A834-98301FE2741B}"/>
          </ac:spMkLst>
        </pc:spChg>
        <pc:spChg chg="add mod">
          <ac:chgData name="jaret teran" userId="13826acdde4f6183" providerId="LiveId" clId="{37992195-45B4-4395-A639-6F5300A1DBDE}" dt="2022-02-22T05:56:30.123" v="855" actId="20577"/>
          <ac:spMkLst>
            <pc:docMk/>
            <pc:sldMk cId="321312066" sldId="282"/>
            <ac:spMk id="29" creationId="{641B9DFC-5472-4B3E-9A3F-F21EAEC62257}"/>
          </ac:spMkLst>
        </pc:spChg>
        <pc:spChg chg="add mod">
          <ac:chgData name="jaret teran" userId="13826acdde4f6183" providerId="LiveId" clId="{37992195-45B4-4395-A639-6F5300A1DBDE}" dt="2022-02-22T05:57:24.751" v="862" actId="208"/>
          <ac:spMkLst>
            <pc:docMk/>
            <pc:sldMk cId="321312066" sldId="282"/>
            <ac:spMk id="34" creationId="{3BB65C56-6CDD-421A-BB09-AAEAF838FD2A}"/>
          </ac:spMkLst>
        </pc:spChg>
        <pc:picChg chg="add del mod">
          <ac:chgData name="jaret teran" userId="13826acdde4f6183" providerId="LiveId" clId="{37992195-45B4-4395-A639-6F5300A1DBDE}" dt="2022-02-22T05:35:03.696" v="692" actId="1076"/>
          <ac:picMkLst>
            <pc:docMk/>
            <pc:sldMk cId="321312066" sldId="282"/>
            <ac:picMk id="2" creationId="{A09EBEC3-5B8D-4ACD-994F-838EBB0622E2}"/>
          </ac:picMkLst>
        </pc:picChg>
        <pc:cxnChg chg="add mod">
          <ac:chgData name="jaret teran" userId="13826acdde4f6183" providerId="LiveId" clId="{37992195-45B4-4395-A639-6F5300A1DBDE}" dt="2022-02-22T05:34:35.866" v="686" actId="1076"/>
          <ac:cxnSpMkLst>
            <pc:docMk/>
            <pc:sldMk cId="321312066" sldId="282"/>
            <ac:cxnSpMk id="7" creationId="{63970BD6-30FE-46D4-BC4B-3B871C64FED0}"/>
          </ac:cxnSpMkLst>
        </pc:cxnChg>
        <pc:cxnChg chg="add mod">
          <ac:chgData name="jaret teran" userId="13826acdde4f6183" providerId="LiveId" clId="{37992195-45B4-4395-A639-6F5300A1DBDE}" dt="2022-02-22T05:34:22.646" v="685" actId="1076"/>
          <ac:cxnSpMkLst>
            <pc:docMk/>
            <pc:sldMk cId="321312066" sldId="282"/>
            <ac:cxnSpMk id="8" creationId="{BEE15A35-BB49-4398-9B87-25861AE87A30}"/>
          </ac:cxnSpMkLst>
        </pc:cxnChg>
        <pc:cxnChg chg="add mod">
          <ac:chgData name="jaret teran" userId="13826acdde4f6183" providerId="LiveId" clId="{37992195-45B4-4395-A639-6F5300A1DBDE}" dt="2022-02-22T05:34:57.669" v="690" actId="14100"/>
          <ac:cxnSpMkLst>
            <pc:docMk/>
            <pc:sldMk cId="321312066" sldId="282"/>
            <ac:cxnSpMk id="12" creationId="{C3A7E78B-B148-4FC3-95FB-18D886E0AB9C}"/>
          </ac:cxnSpMkLst>
        </pc:cxnChg>
        <pc:cxnChg chg="add mod">
          <ac:chgData name="jaret teran" userId="13826acdde4f6183" providerId="LiveId" clId="{37992195-45B4-4395-A639-6F5300A1DBDE}" dt="2022-02-22T05:35:32.049" v="699" actId="1076"/>
          <ac:cxnSpMkLst>
            <pc:docMk/>
            <pc:sldMk cId="321312066" sldId="282"/>
            <ac:cxnSpMk id="23" creationId="{937639A2-0520-4FE7-A2BC-83C7BBF8D36E}"/>
          </ac:cxnSpMkLst>
        </pc:cxnChg>
        <pc:cxnChg chg="add mod">
          <ac:chgData name="jaret teran" userId="13826acdde4f6183" providerId="LiveId" clId="{37992195-45B4-4395-A639-6F5300A1DBDE}" dt="2022-02-22T05:35:25.374" v="697" actId="1076"/>
          <ac:cxnSpMkLst>
            <pc:docMk/>
            <pc:sldMk cId="321312066" sldId="282"/>
            <ac:cxnSpMk id="25" creationId="{6E0D354B-4215-462A-A163-748EA505403C}"/>
          </ac:cxnSpMkLst>
        </pc:cxnChg>
        <pc:cxnChg chg="add mod">
          <ac:chgData name="jaret teran" userId="13826acdde4f6183" providerId="LiveId" clId="{37992195-45B4-4395-A639-6F5300A1DBDE}" dt="2022-02-22T05:35:28.058" v="698" actId="1076"/>
          <ac:cxnSpMkLst>
            <pc:docMk/>
            <pc:sldMk cId="321312066" sldId="282"/>
            <ac:cxnSpMk id="26" creationId="{EF69B43E-B33F-437F-AD63-C24B48877297}"/>
          </ac:cxnSpMkLst>
        </pc:cxnChg>
        <pc:cxnChg chg="add mod">
          <ac:chgData name="jaret teran" userId="13826acdde4f6183" providerId="LiveId" clId="{37992195-45B4-4395-A639-6F5300A1DBDE}" dt="2022-02-22T05:35:40.946" v="701" actId="1076"/>
          <ac:cxnSpMkLst>
            <pc:docMk/>
            <pc:sldMk cId="321312066" sldId="282"/>
            <ac:cxnSpMk id="30" creationId="{B727E39C-4A37-4150-BE18-8C719165D133}"/>
          </ac:cxnSpMkLst>
        </pc:cxnChg>
      </pc:sldChg>
      <pc:sldChg chg="addSp modSp new mod">
        <pc:chgData name="jaret teran" userId="13826acdde4f6183" providerId="LiveId" clId="{37992195-45B4-4395-A639-6F5300A1DBDE}" dt="2022-02-22T05:11:26.391" v="526" actId="1076"/>
        <pc:sldMkLst>
          <pc:docMk/>
          <pc:sldMk cId="1079413106" sldId="283"/>
        </pc:sldMkLst>
        <pc:spChg chg="add mod">
          <ac:chgData name="jaret teran" userId="13826acdde4f6183" providerId="LiveId" clId="{37992195-45B4-4395-A639-6F5300A1DBDE}" dt="2022-02-22T05:11:26.391" v="526" actId="1076"/>
          <ac:spMkLst>
            <pc:docMk/>
            <pc:sldMk cId="1079413106" sldId="283"/>
            <ac:spMk id="3" creationId="{9D7AF924-DA80-49EF-9B2A-227E5D49942C}"/>
          </ac:spMkLst>
        </pc:spChg>
      </pc:sldChg>
      <pc:sldChg chg="addSp delSp modSp new mod">
        <pc:chgData name="jaret teran" userId="13826acdde4f6183" providerId="LiveId" clId="{37992195-45B4-4395-A639-6F5300A1DBDE}" dt="2022-02-22T16:16:46.578" v="1160" actId="14100"/>
        <pc:sldMkLst>
          <pc:docMk/>
          <pc:sldMk cId="287360552" sldId="284"/>
        </pc:sldMkLst>
        <pc:spChg chg="add mod">
          <ac:chgData name="jaret teran" userId="13826acdde4f6183" providerId="LiveId" clId="{37992195-45B4-4395-A639-6F5300A1DBDE}" dt="2022-02-22T05:52:58.859" v="821" actId="14100"/>
          <ac:spMkLst>
            <pc:docMk/>
            <pc:sldMk cId="287360552" sldId="284"/>
            <ac:spMk id="4" creationId="{EA43A360-5C4A-48BA-8B35-77D195545368}"/>
          </ac:spMkLst>
        </pc:spChg>
        <pc:spChg chg="add mod">
          <ac:chgData name="jaret teran" userId="13826acdde4f6183" providerId="LiveId" clId="{37992195-45B4-4395-A639-6F5300A1DBDE}" dt="2022-02-22T05:42:52.699" v="722" actId="1582"/>
          <ac:spMkLst>
            <pc:docMk/>
            <pc:sldMk cId="287360552" sldId="284"/>
            <ac:spMk id="5" creationId="{34F702FF-1675-4B2D-9D53-B9D7A7E74006}"/>
          </ac:spMkLst>
        </pc:spChg>
        <pc:spChg chg="add mod">
          <ac:chgData name="jaret teran" userId="13826acdde4f6183" providerId="LiveId" clId="{37992195-45B4-4395-A639-6F5300A1DBDE}" dt="2022-02-22T05:54:10.027" v="828" actId="208"/>
          <ac:spMkLst>
            <pc:docMk/>
            <pc:sldMk cId="287360552" sldId="284"/>
            <ac:spMk id="6" creationId="{CA4F518C-9CEC-45C6-A34A-D340408F1B95}"/>
          </ac:spMkLst>
        </pc:spChg>
        <pc:spChg chg="add mod">
          <ac:chgData name="jaret teran" userId="13826acdde4f6183" providerId="LiveId" clId="{37992195-45B4-4395-A639-6F5300A1DBDE}" dt="2022-02-22T05:53:48.895" v="827" actId="208"/>
          <ac:spMkLst>
            <pc:docMk/>
            <pc:sldMk cId="287360552" sldId="284"/>
            <ac:spMk id="7" creationId="{8D7DB003-BF75-450A-85BC-20CB6B7EE053}"/>
          </ac:spMkLst>
        </pc:spChg>
        <pc:spChg chg="add mod">
          <ac:chgData name="jaret teran" userId="13826acdde4f6183" providerId="LiveId" clId="{37992195-45B4-4395-A639-6F5300A1DBDE}" dt="2022-02-22T16:14:22.731" v="1144" actId="14100"/>
          <ac:spMkLst>
            <pc:docMk/>
            <pc:sldMk cId="287360552" sldId="284"/>
            <ac:spMk id="8" creationId="{F74DF454-3497-4C61-A5A7-10DCD47AA04A}"/>
          </ac:spMkLst>
        </pc:spChg>
        <pc:spChg chg="add mod">
          <ac:chgData name="jaret teran" userId="13826acdde4f6183" providerId="LiveId" clId="{37992195-45B4-4395-A639-6F5300A1DBDE}" dt="2022-02-22T16:16:46.578" v="1160" actId="14100"/>
          <ac:spMkLst>
            <pc:docMk/>
            <pc:sldMk cId="287360552" sldId="284"/>
            <ac:spMk id="9" creationId="{7B89DB46-43B7-489F-BE1E-A1FEF19D8D24}"/>
          </ac:spMkLst>
        </pc:spChg>
        <pc:spChg chg="add del mod">
          <ac:chgData name="jaret teran" userId="13826acdde4f6183" providerId="LiveId" clId="{37992195-45B4-4395-A639-6F5300A1DBDE}" dt="2022-02-22T16:16:09.273" v="1154"/>
          <ac:spMkLst>
            <pc:docMk/>
            <pc:sldMk cId="287360552" sldId="284"/>
            <ac:spMk id="10" creationId="{FA02E2E8-5EB1-42C5-95FC-59E1C21C4AE0}"/>
          </ac:spMkLst>
        </pc:spChg>
        <pc:picChg chg="add del mod modCrop">
          <ac:chgData name="jaret teran" userId="13826acdde4f6183" providerId="LiveId" clId="{37992195-45B4-4395-A639-6F5300A1DBDE}" dt="2022-02-22T05:39:38.229" v="709" actId="21"/>
          <ac:picMkLst>
            <pc:docMk/>
            <pc:sldMk cId="287360552" sldId="284"/>
            <ac:picMk id="2" creationId="{4C86D071-F668-44E9-B317-BFE4687D3F61}"/>
          </ac:picMkLst>
        </pc:picChg>
        <pc:picChg chg="add mod">
          <ac:chgData name="jaret teran" userId="13826acdde4f6183" providerId="LiveId" clId="{37992195-45B4-4395-A639-6F5300A1DBDE}" dt="2022-02-22T05:53:25.543" v="824" actId="1076"/>
          <ac:picMkLst>
            <pc:docMk/>
            <pc:sldMk cId="287360552" sldId="284"/>
            <ac:picMk id="3" creationId="{C9C02EF5-9A35-4F97-AC4C-2E5F721D6ED2}"/>
          </ac:picMkLst>
        </pc:picChg>
      </pc:sldChg>
      <pc:sldChg chg="addSp delSp modSp new mod">
        <pc:chgData name="jaret teran" userId="13826acdde4f6183" providerId="LiveId" clId="{37992195-45B4-4395-A639-6F5300A1DBDE}" dt="2022-02-22T06:35:50.586" v="1141" actId="20577"/>
        <pc:sldMkLst>
          <pc:docMk/>
          <pc:sldMk cId="2903380278" sldId="285"/>
        </pc:sldMkLst>
        <pc:spChg chg="add mod">
          <ac:chgData name="jaret teran" userId="13826acdde4f6183" providerId="LiveId" clId="{37992195-45B4-4395-A639-6F5300A1DBDE}" dt="2022-02-22T06:07:30.922" v="934" actId="1076"/>
          <ac:spMkLst>
            <pc:docMk/>
            <pc:sldMk cId="2903380278" sldId="285"/>
            <ac:spMk id="2" creationId="{879E4EC3-2274-4500-B25B-B13371166570}"/>
          </ac:spMkLst>
        </pc:spChg>
        <pc:spChg chg="add mod">
          <ac:chgData name="jaret teran" userId="13826acdde4f6183" providerId="LiveId" clId="{37992195-45B4-4395-A639-6F5300A1DBDE}" dt="2022-02-22T06:35:50.586" v="1141" actId="20577"/>
          <ac:spMkLst>
            <pc:docMk/>
            <pc:sldMk cId="2903380278" sldId="285"/>
            <ac:spMk id="3" creationId="{92460334-A0B0-4A63-860E-828FC9C00033}"/>
          </ac:spMkLst>
        </pc:spChg>
        <pc:picChg chg="add del mod">
          <ac:chgData name="jaret teran" userId="13826acdde4f6183" providerId="LiveId" clId="{37992195-45B4-4395-A639-6F5300A1DBDE}" dt="2022-02-22T06:12:14.620" v="1005" actId="478"/>
          <ac:picMkLst>
            <pc:docMk/>
            <pc:sldMk cId="2903380278" sldId="285"/>
            <ac:picMk id="5" creationId="{2CB5B06A-3F76-4446-8376-7EFC3D2D6DA8}"/>
          </ac:picMkLst>
        </pc:picChg>
        <pc:picChg chg="add del mod">
          <ac:chgData name="jaret teran" userId="13826acdde4f6183" providerId="LiveId" clId="{37992195-45B4-4395-A639-6F5300A1DBDE}" dt="2022-02-22T06:12:51.650" v="1013" actId="478"/>
          <ac:picMkLst>
            <pc:docMk/>
            <pc:sldMk cId="2903380278" sldId="285"/>
            <ac:picMk id="7" creationId="{F152CAAF-D47C-4C30-AA03-15D6E379711D}"/>
          </ac:picMkLst>
        </pc:picChg>
        <pc:picChg chg="add mod">
          <ac:chgData name="jaret teran" userId="13826acdde4f6183" providerId="LiveId" clId="{37992195-45B4-4395-A639-6F5300A1DBDE}" dt="2022-02-22T06:14:27.613" v="1022" actId="1076"/>
          <ac:picMkLst>
            <pc:docMk/>
            <pc:sldMk cId="2903380278" sldId="285"/>
            <ac:picMk id="9" creationId="{3AC82E27-3FE3-4AF2-B9DF-FA4D042462D0}"/>
          </ac:picMkLst>
        </pc:picChg>
      </pc:sldChg>
      <pc:sldChg chg="new del ord">
        <pc:chgData name="jaret teran" userId="13826acdde4f6183" providerId="LiveId" clId="{37992195-45B4-4395-A639-6F5300A1DBDE}" dt="2022-02-22T05:48:16.097" v="732" actId="47"/>
        <pc:sldMkLst>
          <pc:docMk/>
          <pc:sldMk cId="4199135296" sldId="285"/>
        </pc:sldMkLst>
      </pc:sldChg>
      <pc:sldChg chg="addSp modSp new mod">
        <pc:chgData name="jaret teran" userId="13826acdde4f6183" providerId="LiveId" clId="{37992195-45B4-4395-A639-6F5300A1DBDE}" dt="2022-02-22T06:25:27.813" v="1089" actId="1076"/>
        <pc:sldMkLst>
          <pc:docMk/>
          <pc:sldMk cId="3853389875" sldId="286"/>
        </pc:sldMkLst>
        <pc:spChg chg="add mod">
          <ac:chgData name="jaret teran" userId="13826acdde4f6183" providerId="LiveId" clId="{37992195-45B4-4395-A639-6F5300A1DBDE}" dt="2022-02-22T06:25:06.737" v="1084" actId="1076"/>
          <ac:spMkLst>
            <pc:docMk/>
            <pc:sldMk cId="3853389875" sldId="286"/>
            <ac:spMk id="2" creationId="{7EA59D49-9040-4992-A10B-8F5BBFB9076D}"/>
          </ac:spMkLst>
        </pc:spChg>
        <pc:spChg chg="add mod">
          <ac:chgData name="jaret teran" userId="13826acdde4f6183" providerId="LiveId" clId="{37992195-45B4-4395-A639-6F5300A1DBDE}" dt="2022-02-22T06:25:03.802" v="1083" actId="1076"/>
          <ac:spMkLst>
            <pc:docMk/>
            <pc:sldMk cId="3853389875" sldId="286"/>
            <ac:spMk id="3" creationId="{C6677CAC-5D67-4E33-B10B-34DDBC884D0E}"/>
          </ac:spMkLst>
        </pc:spChg>
        <pc:picChg chg="add mod">
          <ac:chgData name="jaret teran" userId="13826acdde4f6183" providerId="LiveId" clId="{37992195-45B4-4395-A639-6F5300A1DBDE}" dt="2022-02-22T06:25:27.813" v="1089" actId="1076"/>
          <ac:picMkLst>
            <pc:docMk/>
            <pc:sldMk cId="3853389875" sldId="286"/>
            <ac:picMk id="5" creationId="{C49EB9A1-B46F-436F-9556-E38DFDE0F9D2}"/>
          </ac:picMkLst>
        </pc:picChg>
      </pc:sldChg>
      <pc:sldChg chg="addSp modSp new mod ord">
        <pc:chgData name="jaret teran" userId="13826acdde4f6183" providerId="LiveId" clId="{37992195-45B4-4395-A639-6F5300A1DBDE}" dt="2022-02-22T06:34:02.054" v="1125"/>
        <pc:sldMkLst>
          <pc:docMk/>
          <pc:sldMk cId="1582096505" sldId="287"/>
        </pc:sldMkLst>
        <pc:spChg chg="add mod">
          <ac:chgData name="jaret teran" userId="13826acdde4f6183" providerId="LiveId" clId="{37992195-45B4-4395-A639-6F5300A1DBDE}" dt="2022-02-22T06:30:12.702" v="1110" actId="14100"/>
          <ac:spMkLst>
            <pc:docMk/>
            <pc:sldMk cId="1582096505" sldId="287"/>
            <ac:spMk id="2" creationId="{E3A42DD2-8C70-47E6-BED4-6AEE04D98DF3}"/>
          </ac:spMkLst>
        </pc:spChg>
      </pc:sldChg>
      <pc:sldChg chg="addSp modSp new del mod setBg">
        <pc:chgData name="jaret teran" userId="13826acdde4f6183" providerId="LiveId" clId="{37992195-45B4-4395-A639-6F5300A1DBDE}" dt="2022-02-22T06:33:53.910" v="1123" actId="47"/>
        <pc:sldMkLst>
          <pc:docMk/>
          <pc:sldMk cId="45776551" sldId="288"/>
        </pc:sldMkLst>
        <pc:picChg chg="add mod">
          <ac:chgData name="jaret teran" userId="13826acdde4f6183" providerId="LiveId" clId="{37992195-45B4-4395-A639-6F5300A1DBDE}" dt="2022-02-22T06:33:45.993" v="1122" actId="1076"/>
          <ac:picMkLst>
            <pc:docMk/>
            <pc:sldMk cId="45776551" sldId="288"/>
            <ac:picMk id="3" creationId="{419A4052-96EA-442F-A18C-E9F00C49D706}"/>
          </ac:picMkLst>
        </pc:picChg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552833267" sldId="292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301255868" sldId="309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814006437" sldId="1203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955928570" sldId="1204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817126917" sldId="1205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513979690" sldId="1206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54509194" sldId="1207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955549420" sldId="1208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82254444" sldId="1321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899499908" sldId="1357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997823241" sldId="1358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4050401389" sldId="1359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203748336" sldId="1360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455370160" sldId="1366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232240573" sldId="1367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094342243" sldId="1368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358350740" sldId="1369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691530934" sldId="1370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544764142" sldId="1371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548497189" sldId="1372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445153079" sldId="1374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716320390" sldId="1378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914643200" sldId="1379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656137403" sldId="1380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029251476" sldId="1381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395763392" sldId="1382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016142861" sldId="1384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458699111" sldId="1385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4034572146" sldId="1386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459484155" sldId="1387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438281882" sldId="1389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384025248" sldId="1390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709293234" sldId="1392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852752149" sldId="1393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255840212" sldId="1394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672427518" sldId="1401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044636435" sldId="1404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8075049" sldId="1405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158365262" sldId="1406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442604053" sldId="1420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223300620" sldId="1421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1497397036" sldId="1422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3535741212" sldId="1423"/>
        </pc:sldMkLst>
      </pc:sldChg>
      <pc:sldChg chg="del">
        <pc:chgData name="jaret teran" userId="13826acdde4f6183" providerId="LiveId" clId="{37992195-45B4-4395-A639-6F5300A1DBDE}" dt="2022-02-21T21:02:38.295" v="0" actId="47"/>
        <pc:sldMkLst>
          <pc:docMk/>
          <pc:sldMk cId="2568237922" sldId="1424"/>
        </pc:sldMkLst>
      </pc:sldChg>
      <pc:sldMasterChg chg="delSldLayout">
        <pc:chgData name="jaret teran" userId="13826acdde4f6183" providerId="LiveId" clId="{37992195-45B4-4395-A639-6F5300A1DBDE}" dt="2022-02-21T21:12:52.445" v="183" actId="47"/>
        <pc:sldMasterMkLst>
          <pc:docMk/>
          <pc:sldMasterMk cId="1992852851" sldId="2147483648"/>
        </pc:sldMasterMkLst>
        <pc:sldLayoutChg chg="del">
          <pc:chgData name="jaret teran" userId="13826acdde4f6183" providerId="LiveId" clId="{37992195-45B4-4395-A639-6F5300A1DBDE}" dt="2022-02-21T21:04:24.773" v="80" actId="47"/>
          <pc:sldLayoutMkLst>
            <pc:docMk/>
            <pc:sldMasterMk cId="1992852851" sldId="2147483648"/>
            <pc:sldLayoutMk cId="1616108704" sldId="2147483662"/>
          </pc:sldLayoutMkLst>
        </pc:sldLayoutChg>
        <pc:sldLayoutChg chg="del">
          <pc:chgData name="jaret teran" userId="13826acdde4f6183" providerId="LiveId" clId="{37992195-45B4-4395-A639-6F5300A1DBDE}" dt="2022-02-21T21:12:52.445" v="183" actId="47"/>
          <pc:sldLayoutMkLst>
            <pc:docMk/>
            <pc:sldMasterMk cId="1992852851" sldId="2147483648"/>
            <pc:sldLayoutMk cId="2806912334" sldId="214748366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2068F543-B200-47D5-BDE9-15E1A18150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70798368-1326-4B7F-ABBA-E06EEE7D72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B76C-3764-4550-90D4-7EDD727B95BB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5DD3D9A-1B7D-4A03-B8A0-162EC3D77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6FF19F9-BEC1-4E89-879B-A8C55E3282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788F8-0AC0-49B4-B5A3-C4C736CFCD0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030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8T18:11:59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15655,'0'0'2721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8T18:11:59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15655,'0'0'2721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8T18:11:59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15655,'0'0'2721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8T18:11:59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15655,'0'0'2721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08515-C027-4545-A560-B2A53A1583E2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C4E7-4406-4155-9123-2E1A8021463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838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C4E7-4406-4155-9123-2E1A80214634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67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E8F6C91-AE3C-42D5-99F6-13418A53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7568E67-3B87-4647-BBD9-37BAD778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F3368EB-BA68-4AFC-9A3F-1E9619F3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984" y="599122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9297C9-5CAD-4519-9475-B998CB39C5F4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A22EEA7F-B61C-46C7-AD4D-8B664C782DF5}"/>
              </a:ext>
            </a:extLst>
          </p:cNvPr>
          <p:cNvGrpSpPr/>
          <p:nvPr userDrawn="1"/>
        </p:nvGrpSpPr>
        <p:grpSpPr>
          <a:xfrm>
            <a:off x="-1" y="1"/>
            <a:ext cx="11990731" cy="6857998"/>
            <a:chOff x="-1" y="1"/>
            <a:chExt cx="11990731" cy="6857998"/>
          </a:xfrm>
        </p:grpSpPr>
        <p:pic>
          <p:nvPicPr>
            <p:cNvPr id="8" name="Imagen 7">
              <a:extLst>
                <a:ext uri="{FF2B5EF4-FFF2-40B4-BE49-F238E27FC236}">
                  <a16:creationId xmlns="" xmlns:a16="http://schemas.microsoft.com/office/drawing/2014/main" id="{C93A0599-3A99-47E8-BA40-330DE1CA5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37" y="197357"/>
              <a:ext cx="1709890" cy="744752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="" xmlns:a16="http://schemas.microsoft.com/office/drawing/2014/main" id="{C170E8C5-083D-4E61-BDFC-743C49299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765" y="6377001"/>
              <a:ext cx="1022099" cy="440196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161C77E7-EF18-4CDE-9628-9151818A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8631" y="6464187"/>
              <a:ext cx="1022099" cy="236795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="" xmlns:a16="http://schemas.microsoft.com/office/drawing/2014/main" id="{2692E30F-9ECA-44BE-8F26-BEDB8F458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-808143" y="808145"/>
              <a:ext cx="1869441" cy="253153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D9E8811C-05C1-4762-A8AC-3199FEC503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8" b="49045"/>
            <a:stretch/>
          </p:blipFill>
          <p:spPr>
            <a:xfrm>
              <a:off x="-1" y="5975608"/>
              <a:ext cx="9522691" cy="882391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="" xmlns:a16="http://schemas.microsoft.com/office/drawing/2014/main" id="{0FE331FF-A89A-4202-BBF7-8B23A87EB096}"/>
                </a:ext>
              </a:extLst>
            </p:cNvPr>
            <p:cNvSpPr txBox="1"/>
            <p:nvPr/>
          </p:nvSpPr>
          <p:spPr>
            <a:xfrm>
              <a:off x="36947" y="6563699"/>
              <a:ext cx="26323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chemeClr val="bg1"/>
                  </a:solidFill>
                </a:rPr>
                <a:t>www.esifiscal.com.mx</a:t>
              </a:r>
            </a:p>
          </p:txBody>
        </p:sp>
        <p:pic>
          <p:nvPicPr>
            <p:cNvPr id="14" name="Gráfico 13">
              <a:extLst>
                <a:ext uri="{FF2B5EF4-FFF2-40B4-BE49-F238E27FC236}">
                  <a16:creationId xmlns="" xmlns:a16="http://schemas.microsoft.com/office/drawing/2014/main" id="{A1BC63FA-A017-4D12-9780-3D5409714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42174" y="1301943"/>
              <a:ext cx="9026457" cy="3917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986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C55A058-A375-4DF7-A5FA-3B542A78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B1D6306-1875-496F-BA71-14C25A04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35D919C-17DE-4004-B8DC-5BBD5148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D0CF3EF-32F9-4658-9DC5-6A7FD14A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6F2EDA1-17C2-4ED2-A8D7-114DD5BC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48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2BDC8EF-FE6C-42B6-B704-603E0901C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5704FAD-1386-4AFC-B723-8CB3EE50E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C99DB64-BFD8-466A-BD37-F06A2155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65E2543-7730-4C2D-AC0B-D6CAD1A2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74A2C38-429B-42D3-BB1B-A21F9B1D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46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F5A66BB-AB86-41FA-A918-A45C2F1F3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F9AC706F-6667-4818-AB69-B0FD044A51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542" y="3749038"/>
            <a:ext cx="6549009" cy="250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8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10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C05A7EB-46C0-43BA-BC68-6ADB34B5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1A91C5F-A7AA-4E2E-AE9B-20E6F5C1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3400CA-8489-4365-8980-3687E463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14E0710E-2E91-40D4-BA70-22950BC91A66}"/>
              </a:ext>
            </a:extLst>
          </p:cNvPr>
          <p:cNvGrpSpPr/>
          <p:nvPr userDrawn="1"/>
        </p:nvGrpSpPr>
        <p:grpSpPr>
          <a:xfrm>
            <a:off x="-1" y="1"/>
            <a:ext cx="11990731" cy="6857998"/>
            <a:chOff x="-1" y="1"/>
            <a:chExt cx="11990731" cy="6857998"/>
          </a:xfrm>
        </p:grpSpPr>
        <p:pic>
          <p:nvPicPr>
            <p:cNvPr id="8" name="Imagen 7">
              <a:extLst>
                <a:ext uri="{FF2B5EF4-FFF2-40B4-BE49-F238E27FC236}">
                  <a16:creationId xmlns="" xmlns:a16="http://schemas.microsoft.com/office/drawing/2014/main" id="{15BD6151-0D79-4593-B564-14E67EB1F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37" y="197357"/>
              <a:ext cx="1709890" cy="744752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="" xmlns:a16="http://schemas.microsoft.com/office/drawing/2014/main" id="{601B022A-15A4-4B03-8EA9-796DB57BC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765" y="6377001"/>
              <a:ext cx="1022099" cy="440196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90DD9974-7489-4EF8-A67E-D99020E7C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8631" y="6464187"/>
              <a:ext cx="1022099" cy="236795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="" xmlns:a16="http://schemas.microsoft.com/office/drawing/2014/main" id="{FA39A4E7-ADA6-4B10-82CF-D9C900AFA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-808143" y="808145"/>
              <a:ext cx="1869441" cy="253153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075A82E8-A2DD-4FD9-80C1-0D36F8FAC4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8" b="49045"/>
            <a:stretch/>
          </p:blipFill>
          <p:spPr>
            <a:xfrm>
              <a:off x="-1" y="5975608"/>
              <a:ext cx="9522691" cy="882391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="" xmlns:a16="http://schemas.microsoft.com/office/drawing/2014/main" id="{08B7D494-E9D6-427E-BE48-36022910E934}"/>
                </a:ext>
              </a:extLst>
            </p:cNvPr>
            <p:cNvSpPr txBox="1"/>
            <p:nvPr/>
          </p:nvSpPr>
          <p:spPr>
            <a:xfrm>
              <a:off x="36947" y="6563699"/>
              <a:ext cx="26323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chemeClr val="bg1"/>
                  </a:solidFill>
                </a:rPr>
                <a:t>www.esifiscal.com.mx</a:t>
              </a:r>
            </a:p>
          </p:txBody>
        </p:sp>
        <p:pic>
          <p:nvPicPr>
            <p:cNvPr id="14" name="Gráfico 13">
              <a:extLst>
                <a:ext uri="{FF2B5EF4-FFF2-40B4-BE49-F238E27FC236}">
                  <a16:creationId xmlns="" xmlns:a16="http://schemas.microsoft.com/office/drawing/2014/main" id="{6F00A074-997A-4DD4-8857-DA555E7FA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42174" y="1301943"/>
              <a:ext cx="9026457" cy="3917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532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A875AE-CAF5-40BB-8CA2-ECB6E96F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06F38DD-DCEC-4096-88AC-79258D01B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05A6A5F-879F-409E-943A-ECBEDDE7A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1E6E92E-5980-435F-856E-1D6CEC7D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AA66A3C-4065-4481-8CB9-CA4A562B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278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ABD9B5-55F6-4E05-9A05-CE19D10C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E2A440E-4B80-4773-ADA8-B41699474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8115EDF-70F1-4CAB-AE52-36F9D9AB7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64A457D-03A8-4E5F-B622-05DA61B2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DB7C687-D0D2-4DF7-A8D8-A2F112E6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E6B691A-3EF6-4430-861C-9F7A814C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423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0975E9-2019-4670-957A-C50B29B0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50F56C6-1DE9-4B11-AAEE-A2E392A5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B9C347E-63BC-4B05-AB5C-F8F4592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B9A7724-BB22-445D-B9BD-B726625BE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F02975F-262B-4BA8-A0AE-FC8A2F6FD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5824BA2D-8DCD-4179-8C45-CA56E0EC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64549EBE-D44F-4C19-9888-A7B2F3AF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6E410A5-BB41-47AD-A1B7-0F057390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39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ABA5E6-432E-477A-ABEA-7952D168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45CF10-6037-4416-B1BD-41F2B4B4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06B6262-2A03-466D-AE96-66E0F3A1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64CB724-9582-4623-BC5E-CE69E9A8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959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039306F-3756-433A-9CF9-485F610B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6DE67A84-27F9-4B91-BA3C-18BD19BD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88DCE57-5AFA-4488-9DEF-84EC1746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444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2EDDC39-8873-415B-B576-D6A6A609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68515C0-AA6E-4E05-BA74-0BAD855B2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BA706A7-E216-4128-B8A6-3B546CEE3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944EEBF-2055-456F-B0D9-870CA2C0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801AA92-8456-4AAB-A3D1-D8152B57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E0BAE1F-D9FD-4324-96E9-04FCADB4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282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EC0993-5D76-4538-9004-AA25D0EB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988BC91-95BF-49B4-BAB4-73272A7BD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2E6317E-FB12-42C7-A9F3-94F1BC82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EE7503D-BA90-43D6-A15E-A756BCB5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9BD1087-2E0F-45D4-BBFA-39EB6BD9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1E6C34D-81DF-4BFA-8198-24A09763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74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A6113902-DB27-43F7-8430-E0065BB8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639A821-B9ED-4223-969E-6AC8BA6F0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1AEA8D-DFFF-44D8-AD4E-89B45C40D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5B18-86D5-4CE1-9A57-192BCDA1A7BA}" type="datetimeFigureOut">
              <a:rPr lang="es-MX" smtClean="0"/>
              <a:t>23/04/2023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93272EC-96CB-4A00-8997-0DD60FA09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E03C721-4DE1-43CB-81EC-D2B74E220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97C9-5CAD-4519-9475-B998CB39C5F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285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08948" y="1594986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s-MX" sz="4800" b="1" dirty="0" smtClean="0">
                <a:latin typeface="Eras Bold ITC" panose="020B0907030504020204" pitchFamily="34" charset="0"/>
              </a:rPr>
              <a:t>FACTORAJE FINANCIERO</a:t>
            </a:r>
            <a:br>
              <a:rPr lang="es-MX" sz="4800" b="1" dirty="0" smtClean="0">
                <a:latin typeface="Eras Bold ITC" panose="020B0907030504020204" pitchFamily="34" charset="0"/>
              </a:rPr>
            </a:br>
            <a:r>
              <a:rPr lang="es-MX" sz="4800" b="1" dirty="0" smtClean="0">
                <a:latin typeface="Eras Bold ITC" panose="020B0907030504020204" pitchFamily="34" charset="0"/>
              </a:rPr>
              <a:t>2023</a:t>
            </a:r>
            <a:endParaRPr lang="es-MX" sz="4800" b="1" dirty="0">
              <a:latin typeface="Eras Bold ITC" panose="020B0907030504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subTitle" idx="4294967295"/>
          </p:nvPr>
        </p:nvSpPr>
        <p:spPr>
          <a:xfrm>
            <a:off x="1293039" y="4983297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Lic. Luis Fernando González Amador</a:t>
            </a:r>
            <a:endParaRPr lang="es-MX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="" xmlns:a16="http://schemas.microsoft.com/office/drawing/2014/main" id="{82114E9C-BA9D-46F4-8931-DA0A37EF16DD}"/>
                  </a:ext>
                </a:extLst>
              </p14:cNvPr>
              <p14:cNvContentPartPr/>
              <p14:nvPr/>
            </p14:nvContentPartPr>
            <p14:xfrm>
              <a:off x="3816489" y="2390788"/>
              <a:ext cx="360" cy="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2114E9C-BA9D-46F4-8931-DA0A37EF16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7489" y="23817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05" y="0"/>
            <a:ext cx="1492395" cy="18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9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="" xmlns:a16="http://schemas.microsoft.com/office/drawing/2014/main" id="{82114E9C-BA9D-46F4-8931-DA0A37EF16DD}"/>
                  </a:ext>
                </a:extLst>
              </p14:cNvPr>
              <p14:cNvContentPartPr/>
              <p14:nvPr/>
            </p14:nvContentPartPr>
            <p14:xfrm>
              <a:off x="3816489" y="2390788"/>
              <a:ext cx="360" cy="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2114E9C-BA9D-46F4-8931-DA0A37EF16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7489" y="23817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Marcador de contenido 8">
            <a:extLst>
              <a:ext uri="{FF2B5EF4-FFF2-40B4-BE49-F238E27FC236}">
                <a16:creationId xmlns="" xmlns:a16="http://schemas.microsoft.com/office/drawing/2014/main" id="{48A06459-E4FB-4DC7-B477-DCD212EBEF4D}"/>
              </a:ext>
            </a:extLst>
          </p:cNvPr>
          <p:cNvSpPr txBox="1">
            <a:spLocks/>
          </p:cNvSpPr>
          <p:nvPr/>
        </p:nvSpPr>
        <p:spPr>
          <a:xfrm>
            <a:off x="924358" y="136597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MX" sz="2000" b="1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124" y="0"/>
            <a:ext cx="1399039" cy="170232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065773" y="398103"/>
            <a:ext cx="5897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</a:t>
            </a:r>
            <a:r>
              <a:rPr lang="es-MX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 es </a:t>
            </a:r>
            <a:r>
              <a:rPr lang="es-MX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factoraje financiero</a:t>
            </a:r>
            <a:endParaRPr lang="es-MX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67358" y="1365975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</a:rPr>
              <a:t>El factoraje financiero es un proceso por medio del cual una empresa comercializa sus cuentas por cobrar por medio de un contrato es decir, </a:t>
            </a:r>
            <a:r>
              <a:rPr lang="es-MX" sz="2400" b="1" dirty="0" smtClean="0">
                <a:latin typeface="Arial" panose="020B0604020202020204" pitchFamily="34" charset="0"/>
              </a:rPr>
              <a:t>vende sus facturas a una institución financiera,</a:t>
            </a:r>
            <a:r>
              <a:rPr lang="es-MX" sz="2400" dirty="0" smtClean="0">
                <a:latin typeface="Arial" panose="020B0604020202020204" pitchFamily="34" charset="0"/>
              </a:rPr>
              <a:t> las cuales suelen ser bancos, financieras cajas de ahorro, etc.</a:t>
            </a:r>
          </a:p>
          <a:p>
            <a:pPr algn="just"/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25" y="3650548"/>
            <a:ext cx="4228800" cy="2212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6220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="" xmlns:a16="http://schemas.microsoft.com/office/drawing/2014/main" id="{82114E9C-BA9D-46F4-8931-DA0A37EF16DD}"/>
                  </a:ext>
                </a:extLst>
              </p14:cNvPr>
              <p14:cNvContentPartPr/>
              <p14:nvPr/>
            </p14:nvContentPartPr>
            <p14:xfrm>
              <a:off x="3816489" y="2390788"/>
              <a:ext cx="360" cy="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2114E9C-BA9D-46F4-8931-DA0A37EF16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7489" y="23817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 2"/>
          <p:cNvSpPr/>
          <p:nvPr/>
        </p:nvSpPr>
        <p:spPr>
          <a:xfrm>
            <a:off x="4154238" y="225295"/>
            <a:ext cx="43806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Factoraje Financiero</a:t>
            </a:r>
            <a:endParaRPr lang="es-MX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028" y="-64108"/>
            <a:ext cx="1219937" cy="1484399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1824064" y="1385269"/>
            <a:ext cx="9040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La empresa de factoraje deduce del importe del crédito comprado, la comisión, el interés u otros gastos, con este mecanismo las empresas reciben financiamiento a corto plazo, ya que obtienen el pago anticipado total o parcial de las cuentas por cobrar derivadas de ventas a crédito a sus clientes.</a:t>
            </a:r>
            <a:endParaRPr lang="es-MX" sz="2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268" y="3460218"/>
            <a:ext cx="4405251" cy="230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3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26296" y="1132903"/>
            <a:ext cx="869342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</a:rPr>
              <a:t>En el proceso de factoraje financiero participan tres partes:</a:t>
            </a:r>
            <a:endParaRPr lang="es-MX" sz="4400" dirty="0">
              <a:latin typeface="Arial" panose="020B0604020202020204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</a:rPr>
              <a:t> </a:t>
            </a:r>
            <a:endParaRPr lang="es-MX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</a:rPr>
              <a:t>Empresa vendedora (Acreedor)</a:t>
            </a:r>
            <a:endParaRPr lang="es-MX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</a:rPr>
              <a:t>Cliente (Deudor)</a:t>
            </a:r>
            <a:endParaRPr lang="es-MX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</a:rPr>
              <a:t>Entidad Financiera (Factor)</a:t>
            </a:r>
            <a:endParaRPr lang="es-MX" sz="4400" dirty="0">
              <a:latin typeface="Arial" panose="020B0604020202020204" pitchFamily="34" charset="0"/>
            </a:endParaRPr>
          </a:p>
          <a:p>
            <a:pPr algn="just"/>
            <a:endParaRPr lang="es-MX" sz="2000" dirty="0"/>
          </a:p>
        </p:txBody>
      </p:sp>
      <p:sp>
        <p:nvSpPr>
          <p:cNvPr id="3" name="Rectángulo 2"/>
          <p:cNvSpPr/>
          <p:nvPr/>
        </p:nvSpPr>
        <p:spPr>
          <a:xfrm>
            <a:off x="2524636" y="243556"/>
            <a:ext cx="76367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FACTORAJE FINANCIERO</a:t>
            </a:r>
            <a:endParaRPr lang="es-MX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395" y="-98948"/>
            <a:ext cx="1219937" cy="1484399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91794ADF-F754-4015-87A6-5D3B355D96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82" b="67784"/>
          <a:stretch/>
        </p:blipFill>
        <p:spPr bwMode="auto">
          <a:xfrm>
            <a:off x="5708019" y="2907344"/>
            <a:ext cx="1059864" cy="10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B2C09137-4F8F-4278-9EBB-8F6FAD6363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0" t="4714" r="19930" b="74769"/>
          <a:stretch/>
        </p:blipFill>
        <p:spPr bwMode="auto">
          <a:xfrm>
            <a:off x="7044199" y="3286206"/>
            <a:ext cx="2840854" cy="66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1CF0E31B-6660-4043-AD8C-2F99089712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40" b="63285"/>
          <a:stretch/>
        </p:blipFill>
        <p:spPr bwMode="auto">
          <a:xfrm>
            <a:off x="10161369" y="2781911"/>
            <a:ext cx="969609" cy="118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xmlns="" id="{44F3405D-7405-48E4-A1E2-DFAB42DD6E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5" t="34643" r="55896" b="11756"/>
          <a:stretch/>
        </p:blipFill>
        <p:spPr bwMode="auto">
          <a:xfrm>
            <a:off x="6241232" y="4162234"/>
            <a:ext cx="1605933" cy="173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646DDA30-16A7-4AE6-AEFE-01394C3C7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52" t="61911" r="37855"/>
          <a:stretch/>
        </p:blipFill>
        <p:spPr bwMode="auto">
          <a:xfrm>
            <a:off x="8025180" y="5106213"/>
            <a:ext cx="878891" cy="123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xmlns="" id="{3ACCB181-4396-4997-803D-460ACA8CA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39" t="37213" r="9817" b="13286"/>
          <a:stretch/>
        </p:blipFill>
        <p:spPr bwMode="auto">
          <a:xfrm>
            <a:off x="9201472" y="4119855"/>
            <a:ext cx="1367162" cy="160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9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="" xmlns:a16="http://schemas.microsoft.com/office/drawing/2014/main" id="{82114E9C-BA9D-46F4-8931-DA0A37EF16DD}"/>
                  </a:ext>
                </a:extLst>
              </p14:cNvPr>
              <p14:cNvContentPartPr/>
              <p14:nvPr/>
            </p14:nvContentPartPr>
            <p14:xfrm>
              <a:off x="3816489" y="2390788"/>
              <a:ext cx="360" cy="3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2114E9C-BA9D-46F4-8931-DA0A37EF16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7489" y="23817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AC060E86-ED09-402F-91C5-6948B268FE9A}"/>
              </a:ext>
            </a:extLst>
          </p:cNvPr>
          <p:cNvSpPr txBox="1">
            <a:spLocks/>
          </p:cNvSpPr>
          <p:nvPr/>
        </p:nvSpPr>
        <p:spPr>
          <a:xfrm>
            <a:off x="3753526" y="525959"/>
            <a:ext cx="10241203" cy="589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FACTORAJE FINANCIERO</a:t>
            </a:r>
            <a:endParaRPr lang="es-MX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MX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1BA0EEB6-F870-4DA9-8FCA-AC2CA5B0CEDB}"/>
              </a:ext>
            </a:extLst>
          </p:cNvPr>
          <p:cNvSpPr txBox="1">
            <a:spLocks/>
          </p:cNvSpPr>
          <p:nvPr/>
        </p:nvSpPr>
        <p:spPr>
          <a:xfrm>
            <a:off x="838200" y="18448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512357" y="914248"/>
            <a:ext cx="90173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La empresa </a:t>
            </a:r>
            <a:r>
              <a:rPr lang="es-MX" sz="2400" dirty="0" smtClean="0"/>
              <a:t>“</a:t>
            </a:r>
            <a:r>
              <a:rPr lang="es-MX" sz="2400" b="1" dirty="0" smtClean="0"/>
              <a:t>INTEGRAL SOFTWARE INTER DATA.</a:t>
            </a:r>
            <a:r>
              <a:rPr lang="es-MX" sz="2400" dirty="0" smtClean="0"/>
              <a:t>" </a:t>
            </a:r>
            <a:r>
              <a:rPr lang="es-MX" sz="2400" dirty="0"/>
              <a:t>genera las ventas el día </a:t>
            </a:r>
            <a:r>
              <a:rPr lang="es-MX" sz="2400" dirty="0" smtClean="0"/>
              <a:t>01 de marzo </a:t>
            </a:r>
            <a:r>
              <a:rPr lang="es-MX" sz="2400" dirty="0"/>
              <a:t>a las siguientes empresas: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     • </a:t>
            </a:r>
            <a:r>
              <a:rPr lang="es-MX" sz="2400" dirty="0" smtClean="0"/>
              <a:t>“</a:t>
            </a:r>
            <a:r>
              <a:rPr lang="es-MX" sz="2400" b="1" dirty="0" smtClean="0"/>
              <a:t>ENTERPRISE STRATEGY INTELLIGENT.</a:t>
            </a:r>
            <a:r>
              <a:rPr lang="es-MX" sz="2400" dirty="0" smtClean="0"/>
              <a:t>" </a:t>
            </a:r>
            <a:r>
              <a:rPr lang="es-MX" sz="2400" dirty="0"/>
              <a:t>por la cantidad de </a:t>
            </a:r>
            <a:r>
              <a:rPr lang="es-MX" sz="2400" b="1" dirty="0" smtClean="0"/>
              <a:t>$5500</a:t>
            </a:r>
            <a:r>
              <a:rPr lang="es-MX" sz="2400" dirty="0"/>
              <a:t> con IVA incluido.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Para recuperar el capital más rápido, la empresa </a:t>
            </a:r>
            <a:r>
              <a:rPr lang="es-MX" sz="2400" dirty="0" smtClean="0"/>
              <a:t>"</a:t>
            </a:r>
            <a:r>
              <a:rPr lang="es-MX" sz="2400" b="1" dirty="0"/>
              <a:t> INTEGRAL SOFTWARE INTER DATA </a:t>
            </a:r>
            <a:r>
              <a:rPr lang="es-MX" sz="2400" dirty="0" smtClean="0"/>
              <a:t>" </a:t>
            </a:r>
            <a:r>
              <a:rPr lang="es-MX" sz="2400" dirty="0"/>
              <a:t>se presenta en la empresa </a:t>
            </a:r>
            <a:r>
              <a:rPr lang="es-MX" sz="2400" b="1" dirty="0" smtClean="0"/>
              <a:t>“COORPORATIVO HAUNTER"</a:t>
            </a:r>
            <a:r>
              <a:rPr lang="es-MX" sz="2400" dirty="0" smtClean="0"/>
              <a:t> </a:t>
            </a:r>
            <a:r>
              <a:rPr lang="es-MX" sz="2400" dirty="0"/>
              <a:t>para establecer un contrato de factoraje financiero, en donde se llega el acuerdo que </a:t>
            </a:r>
            <a:r>
              <a:rPr lang="es-MX" sz="2400" b="1" dirty="0" smtClean="0"/>
              <a:t>“HAUNTER."</a:t>
            </a:r>
            <a:r>
              <a:rPr lang="es-MX" sz="2400" dirty="0" smtClean="0"/>
              <a:t> </a:t>
            </a:r>
            <a:r>
              <a:rPr lang="es-MX" sz="2400" dirty="0"/>
              <a:t>le cobrará una comisión del 10% por cada factura, el cual equivale a los siguientes importes:</a:t>
            </a:r>
          </a:p>
          <a:p>
            <a:r>
              <a:rPr lang="es-MX" sz="2400" dirty="0"/>
              <a:t> </a:t>
            </a:r>
          </a:p>
          <a:p>
            <a:r>
              <a:rPr lang="es-MX" sz="2400" dirty="0"/>
              <a:t>    </a:t>
            </a:r>
            <a:endParaRPr lang="es-MX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513" y="78166"/>
            <a:ext cx="1374249" cy="16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90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3" y="42933"/>
            <a:ext cx="1248326" cy="151894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51528" y="1326524"/>
            <a:ext cx="88220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 • "</a:t>
            </a:r>
            <a:r>
              <a:rPr lang="es-MX" sz="2400" b="1" dirty="0"/>
              <a:t>Tecnologías S.A. de C.V.</a:t>
            </a:r>
            <a:r>
              <a:rPr lang="es-MX" sz="2400" dirty="0"/>
              <a:t>" por la cantidad de </a:t>
            </a:r>
            <a:r>
              <a:rPr lang="es-MX" sz="2400" b="1" dirty="0" smtClean="0"/>
              <a:t>$550 de comisión</a:t>
            </a:r>
            <a:endParaRPr lang="es-MX" sz="2400" dirty="0"/>
          </a:p>
          <a:p>
            <a:r>
              <a:rPr lang="es-MX" sz="2400" dirty="0"/>
              <a:t>    </a:t>
            </a:r>
          </a:p>
          <a:p>
            <a:r>
              <a:rPr lang="es-MX" sz="2400" dirty="0"/>
              <a:t>En ese momento </a:t>
            </a:r>
            <a:r>
              <a:rPr lang="es-MX" sz="2400" dirty="0" smtClean="0"/>
              <a:t>“</a:t>
            </a:r>
            <a:r>
              <a:rPr lang="es-MX" sz="2400" b="1" dirty="0" smtClean="0"/>
              <a:t>Haunter.</a:t>
            </a:r>
            <a:r>
              <a:rPr lang="es-MX" sz="2400" dirty="0" smtClean="0"/>
              <a:t>" </a:t>
            </a:r>
            <a:r>
              <a:rPr lang="es-MX" sz="2400" dirty="0"/>
              <a:t>le emite una factura por cada comisión cobrada a </a:t>
            </a:r>
            <a:r>
              <a:rPr lang="es-MX" sz="2400" b="1" dirty="0"/>
              <a:t>INTEGRAL SOFTWARE INTER DATA </a:t>
            </a:r>
            <a:r>
              <a:rPr lang="es-MX" sz="2400" dirty="0" smtClean="0"/>
              <a:t>Para </a:t>
            </a:r>
            <a:r>
              <a:rPr lang="es-MX" sz="2400" dirty="0"/>
              <a:t>realizar el proceso de Factoraje Financiero Multifactura, primero debemos dar de alta al cliente y emitir las facturas correspondientes, con forma de pago </a:t>
            </a:r>
            <a:r>
              <a:rPr lang="es-MX" sz="2400" b="1" dirty="0"/>
              <a:t>PPD-Pago en parcialidades o diferido</a:t>
            </a:r>
            <a:r>
              <a:rPr lang="es-MX" sz="2400" dirty="0"/>
              <a:t> y timbra el documento.</a:t>
            </a:r>
          </a:p>
          <a:p>
            <a:pPr algn="just"/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257879" y="217629"/>
            <a:ext cx="4232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FACTORAJE FINANCIERO</a:t>
            </a:r>
            <a:endParaRPr lang="es-MX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41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E3A42DD2-8C70-47E6-BED4-6AEE04D98DF3}"/>
              </a:ext>
            </a:extLst>
          </p:cNvPr>
          <p:cNvSpPr txBox="1"/>
          <p:nvPr/>
        </p:nvSpPr>
        <p:spPr>
          <a:xfrm>
            <a:off x="2112726" y="2755144"/>
            <a:ext cx="78854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/>
              <a:t>Desarrolla pasión por el aprendizaje, y siempre </a:t>
            </a:r>
            <a:r>
              <a:rPr lang="es-MX" sz="3600" i="1" dirty="0" smtClean="0"/>
              <a:t>crecerás- </a:t>
            </a:r>
            <a:r>
              <a:rPr lang="es-MX" sz="3600" i="1" dirty="0"/>
              <a:t>(Anthony J. D'Angelo) </a:t>
            </a:r>
            <a:r>
              <a:rPr lang="es-MX" sz="3600" i="1" dirty="0" smtClean="0"/>
              <a:t> </a:t>
            </a:r>
            <a:endParaRPr lang="es-MX" sz="3600" dirty="0" smtClean="0"/>
          </a:p>
          <a:p>
            <a:pPr algn="ctr"/>
            <a:endParaRPr lang="es-MX" sz="3600" i="1" dirty="0"/>
          </a:p>
          <a:p>
            <a:pPr algn="ctr"/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830" y="0"/>
            <a:ext cx="1492395" cy="18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9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137</Words>
  <Application>Microsoft Office PowerPoint</Application>
  <PresentationFormat>Panorámica</PresentationFormat>
  <Paragraphs>26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Eras Bold ITC</vt:lpstr>
      <vt:lpstr>Tema de Office</vt:lpstr>
      <vt:lpstr>FACTORAJE FINANCIERO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Esau Perez Emunive</dc:creator>
  <cp:lastModifiedBy>videosenterprise28@gmail.com</cp:lastModifiedBy>
  <cp:revision>65</cp:revision>
  <dcterms:created xsi:type="dcterms:W3CDTF">2021-12-12T03:43:28Z</dcterms:created>
  <dcterms:modified xsi:type="dcterms:W3CDTF">2023-04-23T22:56:07Z</dcterms:modified>
</cp:coreProperties>
</file>