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5" r:id="rId1"/>
  </p:sldMasterIdLst>
  <p:notesMasterIdLst>
    <p:notesMasterId r:id="rId14"/>
  </p:notesMasterIdLst>
  <p:sldIdLst>
    <p:sldId id="326" r:id="rId2"/>
    <p:sldId id="336" r:id="rId3"/>
    <p:sldId id="338" r:id="rId4"/>
    <p:sldId id="327" r:id="rId5"/>
    <p:sldId id="337" r:id="rId6"/>
    <p:sldId id="328" r:id="rId7"/>
    <p:sldId id="329" r:id="rId8"/>
    <p:sldId id="330" r:id="rId9"/>
    <p:sldId id="331" r:id="rId10"/>
    <p:sldId id="332" r:id="rId11"/>
    <p:sldId id="333" r:id="rId12"/>
    <p:sldId id="334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7894A7-FB07-4996-8034-198EAF5DD40C}" v="76" dt="2023-08-23T06:10:34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3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et teran" userId="13826acdde4f6183" providerId="LiveId" clId="{0FAB96D7-E7E5-4D9B-A25B-FF10DB54520D}"/>
    <pc:docChg chg="undo custSel addSld delSld modSld sldOrd">
      <pc:chgData name="jaret teran" userId="13826acdde4f6183" providerId="LiveId" clId="{0FAB96D7-E7E5-4D9B-A25B-FF10DB54520D}" dt="2022-10-21T14:41:52.964" v="1614" actId="122"/>
      <pc:docMkLst>
        <pc:docMk/>
      </pc:docMkLst>
      <pc:sldChg chg="del">
        <pc:chgData name="jaret teran" userId="13826acdde4f6183" providerId="LiveId" clId="{0FAB96D7-E7E5-4D9B-A25B-FF10DB54520D}" dt="2022-10-19T16:12:29.234" v="0" actId="47"/>
        <pc:sldMkLst>
          <pc:docMk/>
          <pc:sldMk cId="1425054040" sldId="259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2979512136" sldId="260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425800707" sldId="261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1604143800" sldId="262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4210610080" sldId="263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188985728" sldId="264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410855814" sldId="265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2524324641" sldId="266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1848092603" sldId="268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524134777" sldId="269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217788233" sldId="270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3603294027" sldId="271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1027303854" sldId="272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3714199058" sldId="273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1788890482" sldId="274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3859814049" sldId="275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3425120562" sldId="276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4169179695" sldId="277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96230864" sldId="278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2982539496" sldId="279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883762618" sldId="280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29783000" sldId="281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2345396186" sldId="282"/>
        </pc:sldMkLst>
      </pc:sldChg>
      <pc:sldChg chg="del">
        <pc:chgData name="jaret teran" userId="13826acdde4f6183" providerId="LiveId" clId="{0FAB96D7-E7E5-4D9B-A25B-FF10DB54520D}" dt="2022-10-19T16:12:37.133" v="10" actId="47"/>
        <pc:sldMkLst>
          <pc:docMk/>
          <pc:sldMk cId="911578812" sldId="283"/>
        </pc:sldMkLst>
      </pc:sldChg>
      <pc:sldChg chg="addSp delSp modSp new mod setBg setClrOvrMap">
        <pc:chgData name="jaret teran" userId="13826acdde4f6183" providerId="LiveId" clId="{0FAB96D7-E7E5-4D9B-A25B-FF10DB54520D}" dt="2022-10-19T16:39:33.926" v="246" actId="26606"/>
        <pc:sldMkLst>
          <pc:docMk/>
          <pc:sldMk cId="29726733" sldId="284"/>
        </pc:sldMkLst>
        <pc:spChg chg="del">
          <ac:chgData name="jaret teran" userId="13826acdde4f6183" providerId="LiveId" clId="{0FAB96D7-E7E5-4D9B-A25B-FF10DB54520D}" dt="2022-10-19T16:12:48.374" v="14" actId="478"/>
          <ac:spMkLst>
            <pc:docMk/>
            <pc:sldMk cId="29726733" sldId="284"/>
            <ac:spMk id="2" creationId="{4B684C18-10FF-5B49-8F4B-B3734E20EEC7}"/>
          </ac:spMkLst>
        </pc:spChg>
        <pc:spChg chg="del">
          <ac:chgData name="jaret teran" userId="13826acdde4f6183" providerId="LiveId" clId="{0FAB96D7-E7E5-4D9B-A25B-FF10DB54520D}" dt="2022-10-19T16:12:54.634" v="15" actId="478"/>
          <ac:spMkLst>
            <pc:docMk/>
            <pc:sldMk cId="29726733" sldId="284"/>
            <ac:spMk id="3" creationId="{A1DCB177-71C6-349E-A394-893912B50200}"/>
          </ac:spMkLst>
        </pc:spChg>
        <pc:spChg chg="add mod ord">
          <ac:chgData name="jaret teran" userId="13826acdde4f6183" providerId="LiveId" clId="{0FAB96D7-E7E5-4D9B-A25B-FF10DB54520D}" dt="2022-10-19T16:39:33.926" v="246" actId="26606"/>
          <ac:spMkLst>
            <pc:docMk/>
            <pc:sldMk cId="29726733" sldId="284"/>
            <ac:spMk id="5" creationId="{E1D3B9F5-13BD-8650-E690-2DEA3731DD6C}"/>
          </ac:spMkLst>
        </pc:spChg>
        <pc:spChg chg="add mod ord">
          <ac:chgData name="jaret teran" userId="13826acdde4f6183" providerId="LiveId" clId="{0FAB96D7-E7E5-4D9B-A25B-FF10DB54520D}" dt="2022-10-19T16:39:33.926" v="246" actId="26606"/>
          <ac:spMkLst>
            <pc:docMk/>
            <pc:sldMk cId="29726733" sldId="284"/>
            <ac:spMk id="6" creationId="{822FC554-95DC-495F-5016-DFD469E0C9C9}"/>
          </ac:spMkLst>
        </pc:spChg>
        <pc:spChg chg="add del">
          <ac:chgData name="jaret teran" userId="13826acdde4f6183" providerId="LiveId" clId="{0FAB96D7-E7E5-4D9B-A25B-FF10DB54520D}" dt="2022-10-19T16:23:47.105" v="100" actId="26606"/>
          <ac:spMkLst>
            <pc:docMk/>
            <pc:sldMk cId="29726733" sldId="284"/>
            <ac:spMk id="13" creationId="{99F1FFA9-D672-408C-9220-ADEEC6ABDD09}"/>
          </ac:spMkLst>
        </pc:spChg>
        <pc:spChg chg="add del">
          <ac:chgData name="jaret teran" userId="13826acdde4f6183" providerId="LiveId" clId="{0FAB96D7-E7E5-4D9B-A25B-FF10DB54520D}" dt="2022-10-19T16:23:48.305" v="102" actId="26606"/>
          <ac:spMkLst>
            <pc:docMk/>
            <pc:sldMk cId="29726733" sldId="284"/>
            <ac:spMk id="16" creationId="{DC14B3F1-8CC5-4623-94B0-4445E3775D41}"/>
          </ac:spMkLst>
        </pc:spChg>
        <pc:spChg chg="add del">
          <ac:chgData name="jaret teran" userId="13826acdde4f6183" providerId="LiveId" clId="{0FAB96D7-E7E5-4D9B-A25B-FF10DB54520D}" dt="2022-10-19T16:23:49.680" v="104" actId="26606"/>
          <ac:spMkLst>
            <pc:docMk/>
            <pc:sldMk cId="29726733" sldId="284"/>
            <ac:spMk id="19" creationId="{B712E947-0734-45F9-9C4F-41114EC3A33E}"/>
          </ac:spMkLst>
        </pc:spChg>
        <pc:spChg chg="add del">
          <ac:chgData name="jaret teran" userId="13826acdde4f6183" providerId="LiveId" clId="{0FAB96D7-E7E5-4D9B-A25B-FF10DB54520D}" dt="2022-10-19T16:23:51.465" v="106" actId="26606"/>
          <ac:spMkLst>
            <pc:docMk/>
            <pc:sldMk cId="29726733" sldId="284"/>
            <ac:spMk id="38" creationId="{E0F901BB-7A9C-4782-8C5A-6C87181334E6}"/>
          </ac:spMkLst>
        </pc:spChg>
        <pc:spChg chg="add del">
          <ac:chgData name="jaret teran" userId="13826acdde4f6183" providerId="LiveId" clId="{0FAB96D7-E7E5-4D9B-A25B-FF10DB54520D}" dt="2022-10-19T16:23:51.465" v="106" actId="26606"/>
          <ac:spMkLst>
            <pc:docMk/>
            <pc:sldMk cId="29726733" sldId="284"/>
            <ac:spMk id="39" creationId="{4E6624E0-4F60-48BC-A7A3-E9E39558C6EC}"/>
          </ac:spMkLst>
        </pc:spChg>
        <pc:spChg chg="add del">
          <ac:chgData name="jaret teran" userId="13826acdde4f6183" providerId="LiveId" clId="{0FAB96D7-E7E5-4D9B-A25B-FF10DB54520D}" dt="2022-10-19T16:23:51.465" v="106" actId="26606"/>
          <ac:spMkLst>
            <pc:docMk/>
            <pc:sldMk cId="29726733" sldId="284"/>
            <ac:spMk id="40" creationId="{8613BD32-1832-419B-B375-14DAB288BF8B}"/>
          </ac:spMkLst>
        </pc:spChg>
        <pc:spChg chg="add del">
          <ac:chgData name="jaret teran" userId="13826acdde4f6183" providerId="LiveId" clId="{0FAB96D7-E7E5-4D9B-A25B-FF10DB54520D}" dt="2022-10-19T16:23:54.383" v="108" actId="26606"/>
          <ac:spMkLst>
            <pc:docMk/>
            <pc:sldMk cId="29726733" sldId="284"/>
            <ac:spMk id="47" creationId="{33CD251C-A887-4D2F-925B-FC097198538B}"/>
          </ac:spMkLst>
        </pc:spChg>
        <pc:spChg chg="add del">
          <ac:chgData name="jaret teran" userId="13826acdde4f6183" providerId="LiveId" clId="{0FAB96D7-E7E5-4D9B-A25B-FF10DB54520D}" dt="2022-10-19T16:23:54.383" v="108" actId="26606"/>
          <ac:spMkLst>
            <pc:docMk/>
            <pc:sldMk cId="29726733" sldId="284"/>
            <ac:spMk id="48" creationId="{3B2069EE-A08E-44F0-B3F9-3CF8CC2DCAD5}"/>
          </ac:spMkLst>
        </pc:spChg>
        <pc:spChg chg="add del">
          <ac:chgData name="jaret teran" userId="13826acdde4f6183" providerId="LiveId" clId="{0FAB96D7-E7E5-4D9B-A25B-FF10DB54520D}" dt="2022-10-19T16:23:59.162" v="110" actId="26606"/>
          <ac:spMkLst>
            <pc:docMk/>
            <pc:sldMk cId="29726733" sldId="284"/>
            <ac:spMk id="51" creationId="{A86541C6-61B1-4DAA-B57A-EAF3F24F0491}"/>
          </ac:spMkLst>
        </pc:spChg>
        <pc:spChg chg="add del">
          <ac:chgData name="jaret teran" userId="13826acdde4f6183" providerId="LiveId" clId="{0FAB96D7-E7E5-4D9B-A25B-FF10DB54520D}" dt="2022-10-19T16:23:59.162" v="110" actId="26606"/>
          <ac:spMkLst>
            <pc:docMk/>
            <pc:sldMk cId="29726733" sldId="284"/>
            <ac:spMk id="52" creationId="{71750011-2006-46BB-AFDE-C6E461752333}"/>
          </ac:spMkLst>
        </pc:spChg>
        <pc:spChg chg="add del">
          <ac:chgData name="jaret teran" userId="13826acdde4f6183" providerId="LiveId" clId="{0FAB96D7-E7E5-4D9B-A25B-FF10DB54520D}" dt="2022-10-19T16:24:08.389" v="112" actId="26606"/>
          <ac:spMkLst>
            <pc:docMk/>
            <pc:sldMk cId="29726733" sldId="284"/>
            <ac:spMk id="54" creationId="{0FBEE5C9-5C2E-46DB-81F2-F4A3DBD16C36}"/>
          </ac:spMkLst>
        </pc:spChg>
        <pc:spChg chg="add del">
          <ac:chgData name="jaret teran" userId="13826acdde4f6183" providerId="LiveId" clId="{0FAB96D7-E7E5-4D9B-A25B-FF10DB54520D}" dt="2022-10-19T16:24:08.389" v="112" actId="26606"/>
          <ac:spMkLst>
            <pc:docMk/>
            <pc:sldMk cId="29726733" sldId="284"/>
            <ac:spMk id="55" creationId="{34D94F3A-BF39-47F6-9AAA-3C61AF7E05B1}"/>
          </ac:spMkLst>
        </pc:spChg>
        <pc:spChg chg="add del">
          <ac:chgData name="jaret teran" userId="13826acdde4f6183" providerId="LiveId" clId="{0FAB96D7-E7E5-4D9B-A25B-FF10DB54520D}" dt="2022-10-19T16:24:08.389" v="112" actId="26606"/>
          <ac:spMkLst>
            <pc:docMk/>
            <pc:sldMk cId="29726733" sldId="284"/>
            <ac:spMk id="56" creationId="{11BAB570-FF10-4E96-8A3F-FA9804702B89}"/>
          </ac:spMkLst>
        </pc:spChg>
        <pc:spChg chg="add del">
          <ac:chgData name="jaret teran" userId="13826acdde4f6183" providerId="LiveId" clId="{0FAB96D7-E7E5-4D9B-A25B-FF10DB54520D}" dt="2022-10-19T16:24:08.389" v="112" actId="26606"/>
          <ac:spMkLst>
            <pc:docMk/>
            <pc:sldMk cId="29726733" sldId="284"/>
            <ac:spMk id="57" creationId="{B47765B4-4036-4622-8B6B-AB9832B66B1F}"/>
          </ac:spMkLst>
        </pc:spChg>
        <pc:spChg chg="add del">
          <ac:chgData name="jaret teran" userId="13826acdde4f6183" providerId="LiveId" clId="{0FAB96D7-E7E5-4D9B-A25B-FF10DB54520D}" dt="2022-10-19T16:25:44.840" v="117" actId="26606"/>
          <ac:spMkLst>
            <pc:docMk/>
            <pc:sldMk cId="29726733" sldId="284"/>
            <ac:spMk id="59" creationId="{B5809B1F-0726-44C0-B0A1-7FCE2A129E20}"/>
          </ac:spMkLst>
        </pc:spChg>
        <pc:spChg chg="add del">
          <ac:chgData name="jaret teran" userId="13826acdde4f6183" providerId="LiveId" clId="{0FAB96D7-E7E5-4D9B-A25B-FF10DB54520D}" dt="2022-10-19T16:25:44.840" v="117" actId="26606"/>
          <ac:spMkLst>
            <pc:docMk/>
            <pc:sldMk cId="29726733" sldId="284"/>
            <ac:spMk id="60" creationId="{26EE9A0B-C601-4E3F-8541-29CA20DE1186}"/>
          </ac:spMkLst>
        </pc:spChg>
        <pc:spChg chg="add del">
          <ac:chgData name="jaret teran" userId="13826acdde4f6183" providerId="LiveId" clId="{0FAB96D7-E7E5-4D9B-A25B-FF10DB54520D}" dt="2022-10-19T16:25:44.840" v="116" actId="26606"/>
          <ac:spMkLst>
            <pc:docMk/>
            <pc:sldMk cId="29726733" sldId="284"/>
            <ac:spMk id="65" creationId="{33CD251C-A887-4D2F-925B-FC097198538B}"/>
          </ac:spMkLst>
        </pc:spChg>
        <pc:spChg chg="add del">
          <ac:chgData name="jaret teran" userId="13826acdde4f6183" providerId="LiveId" clId="{0FAB96D7-E7E5-4D9B-A25B-FF10DB54520D}" dt="2022-10-19T16:25:44.840" v="116" actId="26606"/>
          <ac:spMkLst>
            <pc:docMk/>
            <pc:sldMk cId="29726733" sldId="284"/>
            <ac:spMk id="67" creationId="{353278EF-7501-46E0-BC6F-CA63EF673906}"/>
          </ac:spMkLst>
        </pc:spChg>
        <pc:spChg chg="add del">
          <ac:chgData name="jaret teran" userId="13826acdde4f6183" providerId="LiveId" clId="{0FAB96D7-E7E5-4D9B-A25B-FF10DB54520D}" dt="2022-10-19T16:25:44.840" v="116" actId="26606"/>
          <ac:spMkLst>
            <pc:docMk/>
            <pc:sldMk cId="29726733" sldId="284"/>
            <ac:spMk id="69" creationId="{F5326998-025B-4685-A6F0-C8F498C3B38D}"/>
          </ac:spMkLst>
        </pc:spChg>
        <pc:spChg chg="add del">
          <ac:chgData name="jaret teran" userId="13826acdde4f6183" providerId="LiveId" clId="{0FAB96D7-E7E5-4D9B-A25B-FF10DB54520D}" dt="2022-10-19T16:37:29.659" v="222" actId="26606"/>
          <ac:spMkLst>
            <pc:docMk/>
            <pc:sldMk cId="29726733" sldId="284"/>
            <ac:spMk id="71" creationId="{432691CC-4AB8-48AF-B822-EBF7F4E9E6CD}"/>
          </ac:spMkLst>
        </pc:spChg>
        <pc:spChg chg="add del">
          <ac:chgData name="jaret teran" userId="13826acdde4f6183" providerId="LiveId" clId="{0FAB96D7-E7E5-4D9B-A25B-FF10DB54520D}" dt="2022-10-19T16:37:29.659" v="222" actId="26606"/>
          <ac:spMkLst>
            <pc:docMk/>
            <pc:sldMk cId="29726733" sldId="284"/>
            <ac:spMk id="72" creationId="{D6A8E1B4-B839-4C58-B08A-F0B09458080B}"/>
          </ac:spMkLst>
        </pc:spChg>
        <pc:spChg chg="add del">
          <ac:chgData name="jaret teran" userId="13826acdde4f6183" providerId="LiveId" clId="{0FAB96D7-E7E5-4D9B-A25B-FF10DB54520D}" dt="2022-10-19T16:37:26.105" v="219" actId="26606"/>
          <ac:spMkLst>
            <pc:docMk/>
            <pc:sldMk cId="29726733" sldId="284"/>
            <ac:spMk id="77" creationId="{0FBEE5C9-5C2E-46DB-81F2-F4A3DBD16C36}"/>
          </ac:spMkLst>
        </pc:spChg>
        <pc:spChg chg="add del">
          <ac:chgData name="jaret teran" userId="13826acdde4f6183" providerId="LiveId" clId="{0FAB96D7-E7E5-4D9B-A25B-FF10DB54520D}" dt="2022-10-19T16:37:26.105" v="219" actId="26606"/>
          <ac:spMkLst>
            <pc:docMk/>
            <pc:sldMk cId="29726733" sldId="284"/>
            <ac:spMk id="79" creationId="{34D94F3A-BF39-47F6-9AAA-3C61AF7E05B1}"/>
          </ac:spMkLst>
        </pc:spChg>
        <pc:spChg chg="add del">
          <ac:chgData name="jaret teran" userId="13826acdde4f6183" providerId="LiveId" clId="{0FAB96D7-E7E5-4D9B-A25B-FF10DB54520D}" dt="2022-10-19T16:37:26.105" v="219" actId="26606"/>
          <ac:spMkLst>
            <pc:docMk/>
            <pc:sldMk cId="29726733" sldId="284"/>
            <ac:spMk id="81" creationId="{11BAB570-FF10-4E96-8A3F-FA9804702B89}"/>
          </ac:spMkLst>
        </pc:spChg>
        <pc:spChg chg="add del">
          <ac:chgData name="jaret teran" userId="13826acdde4f6183" providerId="LiveId" clId="{0FAB96D7-E7E5-4D9B-A25B-FF10DB54520D}" dt="2022-10-19T16:37:26.105" v="219" actId="26606"/>
          <ac:spMkLst>
            <pc:docMk/>
            <pc:sldMk cId="29726733" sldId="284"/>
            <ac:spMk id="83" creationId="{B47765B4-4036-4622-8B6B-AB9832B66B1F}"/>
          </ac:spMkLst>
        </pc:spChg>
        <pc:spChg chg="add del">
          <ac:chgData name="jaret teran" userId="13826acdde4f6183" providerId="LiveId" clId="{0FAB96D7-E7E5-4D9B-A25B-FF10DB54520D}" dt="2022-10-19T16:37:29.636" v="221" actId="26606"/>
          <ac:spMkLst>
            <pc:docMk/>
            <pc:sldMk cId="29726733" sldId="284"/>
            <ac:spMk id="99" creationId="{A3BAF07C-C39E-42EB-BB22-8D46691D9735}"/>
          </ac:spMkLst>
        </pc:spChg>
        <pc:spChg chg="add del">
          <ac:chgData name="jaret teran" userId="13826acdde4f6183" providerId="LiveId" clId="{0FAB96D7-E7E5-4D9B-A25B-FF10DB54520D}" dt="2022-10-19T16:38:49.888" v="223" actId="26606"/>
          <ac:spMkLst>
            <pc:docMk/>
            <pc:sldMk cId="29726733" sldId="284"/>
            <ac:spMk id="104" creationId="{33CD251C-A887-4D2F-925B-FC097198538B}"/>
          </ac:spMkLst>
        </pc:spChg>
        <pc:spChg chg="add del">
          <ac:chgData name="jaret teran" userId="13826acdde4f6183" providerId="LiveId" clId="{0FAB96D7-E7E5-4D9B-A25B-FF10DB54520D}" dt="2022-10-19T16:38:49.888" v="223" actId="26606"/>
          <ac:spMkLst>
            <pc:docMk/>
            <pc:sldMk cId="29726733" sldId="284"/>
            <ac:spMk id="105" creationId="{353278EF-7501-46E0-BC6F-CA63EF673906}"/>
          </ac:spMkLst>
        </pc:spChg>
        <pc:spChg chg="add del">
          <ac:chgData name="jaret teran" userId="13826acdde4f6183" providerId="LiveId" clId="{0FAB96D7-E7E5-4D9B-A25B-FF10DB54520D}" dt="2022-10-19T16:38:49.888" v="223" actId="26606"/>
          <ac:spMkLst>
            <pc:docMk/>
            <pc:sldMk cId="29726733" sldId="284"/>
            <ac:spMk id="106" creationId="{F5326998-025B-4685-A6F0-C8F498C3B38D}"/>
          </ac:spMkLst>
        </pc:spChg>
        <pc:spChg chg="add del">
          <ac:chgData name="jaret teran" userId="13826acdde4f6183" providerId="LiveId" clId="{0FAB96D7-E7E5-4D9B-A25B-FF10DB54520D}" dt="2022-10-19T16:39:33.926" v="246" actId="26606"/>
          <ac:spMkLst>
            <pc:docMk/>
            <pc:sldMk cId="29726733" sldId="284"/>
            <ac:spMk id="111" creationId="{C4E4288A-DFC8-40A2-90E5-70E851A933AD}"/>
          </ac:spMkLst>
        </pc:spChg>
        <pc:spChg chg="add del">
          <ac:chgData name="jaret teran" userId="13826acdde4f6183" providerId="LiveId" clId="{0FAB96D7-E7E5-4D9B-A25B-FF10DB54520D}" dt="2022-10-19T16:39:33.926" v="246" actId="26606"/>
          <ac:spMkLst>
            <pc:docMk/>
            <pc:sldMk cId="29726733" sldId="284"/>
            <ac:spMk id="117" creationId="{BD2BFF02-DF78-4F07-B176-52514E13127D}"/>
          </ac:spMkLst>
        </pc:spChg>
        <pc:spChg chg="add del">
          <ac:chgData name="jaret teran" userId="13826acdde4f6183" providerId="LiveId" clId="{0FAB96D7-E7E5-4D9B-A25B-FF10DB54520D}" dt="2022-10-19T16:39:33.926" v="246" actId="26606"/>
          <ac:spMkLst>
            <pc:docMk/>
            <pc:sldMk cId="29726733" sldId="284"/>
            <ac:spMk id="119" creationId="{0DB06EAB-7D8C-403A-86C5-B5FD79A13650}"/>
          </ac:spMkLst>
        </pc:spChg>
        <pc:spChg chg="add del">
          <ac:chgData name="jaret teran" userId="13826acdde4f6183" providerId="LiveId" clId="{0FAB96D7-E7E5-4D9B-A25B-FF10DB54520D}" dt="2022-10-19T16:39:08.411" v="227" actId="26606"/>
          <ac:spMkLst>
            <pc:docMk/>
            <pc:sldMk cId="29726733" sldId="284"/>
            <ac:spMk id="1033" creationId="{33CD251C-A887-4D2F-925B-FC097198538B}"/>
          </ac:spMkLst>
        </pc:spChg>
        <pc:spChg chg="add del">
          <ac:chgData name="jaret teran" userId="13826acdde4f6183" providerId="LiveId" clId="{0FAB96D7-E7E5-4D9B-A25B-FF10DB54520D}" dt="2022-10-19T16:39:08.411" v="227" actId="26606"/>
          <ac:spMkLst>
            <pc:docMk/>
            <pc:sldMk cId="29726733" sldId="284"/>
            <ac:spMk id="1035" creationId="{353278EF-7501-46E0-BC6F-CA63EF673906}"/>
          </ac:spMkLst>
        </pc:spChg>
        <pc:spChg chg="add del">
          <ac:chgData name="jaret teran" userId="13826acdde4f6183" providerId="LiveId" clId="{0FAB96D7-E7E5-4D9B-A25B-FF10DB54520D}" dt="2022-10-19T16:39:08.411" v="227" actId="26606"/>
          <ac:spMkLst>
            <pc:docMk/>
            <pc:sldMk cId="29726733" sldId="284"/>
            <ac:spMk id="1037" creationId="{F5326998-025B-4685-A6F0-C8F498C3B38D}"/>
          </ac:spMkLst>
        </pc:spChg>
        <pc:spChg chg="add del">
          <ac:chgData name="jaret teran" userId="13826acdde4f6183" providerId="LiveId" clId="{0FAB96D7-E7E5-4D9B-A25B-FF10DB54520D}" dt="2022-10-19T16:39:17.862" v="229" actId="26606"/>
          <ac:spMkLst>
            <pc:docMk/>
            <pc:sldMk cId="29726733" sldId="284"/>
            <ac:spMk id="1039" creationId="{33CD251C-A887-4D2F-925B-FC097198538B}"/>
          </ac:spMkLst>
        </pc:spChg>
        <pc:spChg chg="add del">
          <ac:chgData name="jaret teran" userId="13826acdde4f6183" providerId="LiveId" clId="{0FAB96D7-E7E5-4D9B-A25B-FF10DB54520D}" dt="2022-10-19T16:39:17.862" v="229" actId="26606"/>
          <ac:spMkLst>
            <pc:docMk/>
            <pc:sldMk cId="29726733" sldId="284"/>
            <ac:spMk id="1040" creationId="{353278EF-7501-46E0-BC6F-CA63EF673906}"/>
          </ac:spMkLst>
        </pc:spChg>
        <pc:spChg chg="add del">
          <ac:chgData name="jaret teran" userId="13826acdde4f6183" providerId="LiveId" clId="{0FAB96D7-E7E5-4D9B-A25B-FF10DB54520D}" dt="2022-10-19T16:39:17.862" v="229" actId="26606"/>
          <ac:spMkLst>
            <pc:docMk/>
            <pc:sldMk cId="29726733" sldId="284"/>
            <ac:spMk id="1041" creationId="{F5326998-025B-4685-A6F0-C8F498C3B38D}"/>
          </ac:spMkLst>
        </pc:spChg>
        <pc:spChg chg="add del">
          <ac:chgData name="jaret teran" userId="13826acdde4f6183" providerId="LiveId" clId="{0FAB96D7-E7E5-4D9B-A25B-FF10DB54520D}" dt="2022-10-19T16:39:20.886" v="231" actId="26606"/>
          <ac:spMkLst>
            <pc:docMk/>
            <pc:sldMk cId="29726733" sldId="284"/>
            <ac:spMk id="1043" creationId="{1557A916-FDD1-44A1-A7A1-70009FD6BE46}"/>
          </ac:spMkLst>
        </pc:spChg>
        <pc:spChg chg="add del">
          <ac:chgData name="jaret teran" userId="13826acdde4f6183" providerId="LiveId" clId="{0FAB96D7-E7E5-4D9B-A25B-FF10DB54520D}" dt="2022-10-19T16:39:22.079" v="233" actId="26606"/>
          <ac:spMkLst>
            <pc:docMk/>
            <pc:sldMk cId="29726733" sldId="284"/>
            <ac:spMk id="1045" creationId="{6EFFF4A2-EB01-4738-9824-8D9A72A51BB9}"/>
          </ac:spMkLst>
        </pc:spChg>
        <pc:spChg chg="add del">
          <ac:chgData name="jaret teran" userId="13826acdde4f6183" providerId="LiveId" clId="{0FAB96D7-E7E5-4D9B-A25B-FF10DB54520D}" dt="2022-10-19T16:39:24.390" v="235" actId="26606"/>
          <ac:spMkLst>
            <pc:docMk/>
            <pc:sldMk cId="29726733" sldId="284"/>
            <ac:spMk id="1049" creationId="{6EFFF4A2-EB01-4738-9824-8D9A72A51BB9}"/>
          </ac:spMkLst>
        </pc:spChg>
        <pc:spChg chg="add del">
          <ac:chgData name="jaret teran" userId="13826acdde4f6183" providerId="LiveId" clId="{0FAB96D7-E7E5-4D9B-A25B-FF10DB54520D}" dt="2022-10-19T16:39:24.390" v="235" actId="26606"/>
          <ac:spMkLst>
            <pc:docMk/>
            <pc:sldMk cId="29726733" sldId="284"/>
            <ac:spMk id="1050" creationId="{23D97D8B-CFC5-431A-AA32-93C4522A6EE6}"/>
          </ac:spMkLst>
        </pc:spChg>
        <pc:spChg chg="add del">
          <ac:chgData name="jaret teran" userId="13826acdde4f6183" providerId="LiveId" clId="{0FAB96D7-E7E5-4D9B-A25B-FF10DB54520D}" dt="2022-10-19T16:39:28.492" v="237" actId="26606"/>
          <ac:spMkLst>
            <pc:docMk/>
            <pc:sldMk cId="29726733" sldId="284"/>
            <ac:spMk id="1054" creationId="{91F32EBA-ED97-466E-8CFA-8382584155D0}"/>
          </ac:spMkLst>
        </pc:spChg>
        <pc:spChg chg="add del">
          <ac:chgData name="jaret teran" userId="13826acdde4f6183" providerId="LiveId" clId="{0FAB96D7-E7E5-4D9B-A25B-FF10DB54520D}" dt="2022-10-19T16:39:30.492" v="239" actId="26606"/>
          <ac:spMkLst>
            <pc:docMk/>
            <pc:sldMk cId="29726733" sldId="284"/>
            <ac:spMk id="1056" creationId="{91F32EBA-ED97-466E-8CFA-8382584155D0}"/>
          </ac:spMkLst>
        </pc:spChg>
        <pc:spChg chg="add del">
          <ac:chgData name="jaret teran" userId="13826acdde4f6183" providerId="LiveId" clId="{0FAB96D7-E7E5-4D9B-A25B-FF10DB54520D}" dt="2022-10-19T16:39:30.492" v="239" actId="26606"/>
          <ac:spMkLst>
            <pc:docMk/>
            <pc:sldMk cId="29726733" sldId="284"/>
            <ac:spMk id="1057" creationId="{912C5E87-CB8A-4EB6-9DF9-90164F54C680}"/>
          </ac:spMkLst>
        </pc:spChg>
        <pc:spChg chg="add del">
          <ac:chgData name="jaret teran" userId="13826acdde4f6183" providerId="LiveId" clId="{0FAB96D7-E7E5-4D9B-A25B-FF10DB54520D}" dt="2022-10-19T16:39:31.187" v="241" actId="26606"/>
          <ac:spMkLst>
            <pc:docMk/>
            <pc:sldMk cId="29726733" sldId="284"/>
            <ac:spMk id="1059" creationId="{33CD251C-A887-4D2F-925B-FC097198538B}"/>
          </ac:spMkLst>
        </pc:spChg>
        <pc:spChg chg="add del">
          <ac:chgData name="jaret teran" userId="13826acdde4f6183" providerId="LiveId" clId="{0FAB96D7-E7E5-4D9B-A25B-FF10DB54520D}" dt="2022-10-19T16:39:31.187" v="241" actId="26606"/>
          <ac:spMkLst>
            <pc:docMk/>
            <pc:sldMk cId="29726733" sldId="284"/>
            <ac:spMk id="1060" creationId="{353278EF-7501-46E0-BC6F-CA63EF673906}"/>
          </ac:spMkLst>
        </pc:spChg>
        <pc:spChg chg="add del">
          <ac:chgData name="jaret teran" userId="13826acdde4f6183" providerId="LiveId" clId="{0FAB96D7-E7E5-4D9B-A25B-FF10DB54520D}" dt="2022-10-19T16:39:31.187" v="241" actId="26606"/>
          <ac:spMkLst>
            <pc:docMk/>
            <pc:sldMk cId="29726733" sldId="284"/>
            <ac:spMk id="1061" creationId="{F5326998-025B-4685-A6F0-C8F498C3B38D}"/>
          </ac:spMkLst>
        </pc:spChg>
        <pc:spChg chg="add del">
          <ac:chgData name="jaret teran" userId="13826acdde4f6183" providerId="LiveId" clId="{0FAB96D7-E7E5-4D9B-A25B-FF10DB54520D}" dt="2022-10-19T16:39:32.742" v="243" actId="26606"/>
          <ac:spMkLst>
            <pc:docMk/>
            <pc:sldMk cId="29726733" sldId="284"/>
            <ac:spMk id="1063" creationId="{33CD251C-A887-4D2F-925B-FC097198538B}"/>
          </ac:spMkLst>
        </pc:spChg>
        <pc:spChg chg="add del">
          <ac:chgData name="jaret teran" userId="13826acdde4f6183" providerId="LiveId" clId="{0FAB96D7-E7E5-4D9B-A25B-FF10DB54520D}" dt="2022-10-19T16:39:32.742" v="243" actId="26606"/>
          <ac:spMkLst>
            <pc:docMk/>
            <pc:sldMk cId="29726733" sldId="284"/>
            <ac:spMk id="1064" creationId="{353278EF-7501-46E0-BC6F-CA63EF673906}"/>
          </ac:spMkLst>
        </pc:spChg>
        <pc:spChg chg="add del">
          <ac:chgData name="jaret teran" userId="13826acdde4f6183" providerId="LiveId" clId="{0FAB96D7-E7E5-4D9B-A25B-FF10DB54520D}" dt="2022-10-19T16:39:32.742" v="243" actId="26606"/>
          <ac:spMkLst>
            <pc:docMk/>
            <pc:sldMk cId="29726733" sldId="284"/>
            <ac:spMk id="1065" creationId="{F5326998-025B-4685-A6F0-C8F498C3B38D}"/>
          </ac:spMkLst>
        </pc:spChg>
        <pc:spChg chg="add del">
          <ac:chgData name="jaret teran" userId="13826acdde4f6183" providerId="LiveId" clId="{0FAB96D7-E7E5-4D9B-A25B-FF10DB54520D}" dt="2022-10-19T16:39:33.910" v="245" actId="26606"/>
          <ac:spMkLst>
            <pc:docMk/>
            <pc:sldMk cId="29726733" sldId="284"/>
            <ac:spMk id="1067" creationId="{33CD251C-A887-4D2F-925B-FC097198538B}"/>
          </ac:spMkLst>
        </pc:spChg>
        <pc:spChg chg="add del">
          <ac:chgData name="jaret teran" userId="13826acdde4f6183" providerId="LiveId" clId="{0FAB96D7-E7E5-4D9B-A25B-FF10DB54520D}" dt="2022-10-19T16:39:33.910" v="245" actId="26606"/>
          <ac:spMkLst>
            <pc:docMk/>
            <pc:sldMk cId="29726733" sldId="284"/>
            <ac:spMk id="1068" creationId="{353278EF-7501-46E0-BC6F-CA63EF673906}"/>
          </ac:spMkLst>
        </pc:spChg>
        <pc:spChg chg="add del">
          <ac:chgData name="jaret teran" userId="13826acdde4f6183" providerId="LiveId" clId="{0FAB96D7-E7E5-4D9B-A25B-FF10DB54520D}" dt="2022-10-19T16:39:33.910" v="245" actId="26606"/>
          <ac:spMkLst>
            <pc:docMk/>
            <pc:sldMk cId="29726733" sldId="284"/>
            <ac:spMk id="1069" creationId="{F5326998-025B-4685-A6F0-C8F498C3B38D}"/>
          </ac:spMkLst>
        </pc:spChg>
        <pc:spChg chg="add">
          <ac:chgData name="jaret teran" userId="13826acdde4f6183" providerId="LiveId" clId="{0FAB96D7-E7E5-4D9B-A25B-FF10DB54520D}" dt="2022-10-19T16:39:33.926" v="246" actId="26606"/>
          <ac:spMkLst>
            <pc:docMk/>
            <pc:sldMk cId="29726733" sldId="284"/>
            <ac:spMk id="1071" creationId="{33CD251C-A887-4D2F-925B-FC097198538B}"/>
          </ac:spMkLst>
        </pc:spChg>
        <pc:spChg chg="add">
          <ac:chgData name="jaret teran" userId="13826acdde4f6183" providerId="LiveId" clId="{0FAB96D7-E7E5-4D9B-A25B-FF10DB54520D}" dt="2022-10-19T16:39:33.926" v="246" actId="26606"/>
          <ac:spMkLst>
            <pc:docMk/>
            <pc:sldMk cId="29726733" sldId="284"/>
            <ac:spMk id="1072" creationId="{353278EF-7501-46E0-BC6F-CA63EF673906}"/>
          </ac:spMkLst>
        </pc:spChg>
        <pc:spChg chg="add">
          <ac:chgData name="jaret teran" userId="13826acdde4f6183" providerId="LiveId" clId="{0FAB96D7-E7E5-4D9B-A25B-FF10DB54520D}" dt="2022-10-19T16:39:33.926" v="246" actId="26606"/>
          <ac:spMkLst>
            <pc:docMk/>
            <pc:sldMk cId="29726733" sldId="284"/>
            <ac:spMk id="1073" creationId="{F5326998-025B-4685-A6F0-C8F498C3B38D}"/>
          </ac:spMkLst>
        </pc:spChg>
        <pc:grpChg chg="add del">
          <ac:chgData name="jaret teran" userId="13826acdde4f6183" providerId="LiveId" clId="{0FAB96D7-E7E5-4D9B-A25B-FF10DB54520D}" dt="2022-10-19T16:23:54.383" v="108" actId="26606"/>
          <ac:grpSpMkLst>
            <pc:docMk/>
            <pc:sldMk cId="29726733" sldId="284"/>
            <ac:grpSpMk id="17" creationId="{9C6E8597-0CCE-4A8A-9326-AA52691A1C81}"/>
          </ac:grpSpMkLst>
        </pc:grpChg>
        <pc:grpChg chg="add del">
          <ac:chgData name="jaret teran" userId="13826acdde4f6183" providerId="LiveId" clId="{0FAB96D7-E7E5-4D9B-A25B-FF10DB54520D}" dt="2022-10-19T16:23:49.680" v="104" actId="26606"/>
          <ac:grpSpMkLst>
            <pc:docMk/>
            <pc:sldMk cId="29726733" sldId="284"/>
            <ac:grpSpMk id="20" creationId="{12B3290A-D3BF-4B87-B55B-FD9A98B49727}"/>
          </ac:grpSpMkLst>
        </pc:grpChg>
        <pc:grpChg chg="add del">
          <ac:chgData name="jaret teran" userId="13826acdde4f6183" providerId="LiveId" clId="{0FAB96D7-E7E5-4D9B-A25B-FF10DB54520D}" dt="2022-10-19T16:23:51.465" v="106" actId="26606"/>
          <ac:grpSpMkLst>
            <pc:docMk/>
            <pc:sldMk cId="29726733" sldId="284"/>
            <ac:grpSpMk id="41" creationId="{B55BF12C-3FC6-4E92-92C4-7C9925B17358}"/>
          </ac:grpSpMkLst>
        </pc:grpChg>
        <pc:grpChg chg="add del">
          <ac:chgData name="jaret teran" userId="13826acdde4f6183" providerId="LiveId" clId="{0FAB96D7-E7E5-4D9B-A25B-FF10DB54520D}" dt="2022-10-19T16:37:29.636" v="221" actId="26606"/>
          <ac:grpSpMkLst>
            <pc:docMk/>
            <pc:sldMk cId="29726733" sldId="284"/>
            <ac:grpSpMk id="100" creationId="{D8E9CF54-0466-4261-9E62-0249E60E1886}"/>
          </ac:grpSpMkLst>
        </pc:grpChg>
        <pc:grpChg chg="add del">
          <ac:chgData name="jaret teran" userId="13826acdde4f6183" providerId="LiveId" clId="{0FAB96D7-E7E5-4D9B-A25B-FF10DB54520D}" dt="2022-10-19T16:39:33.926" v="246" actId="26606"/>
          <ac:grpSpMkLst>
            <pc:docMk/>
            <pc:sldMk cId="29726733" sldId="284"/>
            <ac:grpSpMk id="113" creationId="{B63C2D82-D4FA-4A37-BB01-1E7B21E4FF20}"/>
          </ac:grpSpMkLst>
        </pc:grpChg>
        <pc:grpChg chg="add del">
          <ac:chgData name="jaret teran" userId="13826acdde4f6183" providerId="LiveId" clId="{0FAB96D7-E7E5-4D9B-A25B-FF10DB54520D}" dt="2022-10-19T16:39:22.079" v="233" actId="26606"/>
          <ac:grpSpMkLst>
            <pc:docMk/>
            <pc:sldMk cId="29726733" sldId="284"/>
            <ac:grpSpMk id="1046" creationId="{D4469D90-62FA-49B2-981E-5305361D5A58}"/>
          </ac:grpSpMkLst>
        </pc:grpChg>
        <pc:grpChg chg="add del">
          <ac:chgData name="jaret teran" userId="13826acdde4f6183" providerId="LiveId" clId="{0FAB96D7-E7E5-4D9B-A25B-FF10DB54520D}" dt="2022-10-19T16:39:24.390" v="235" actId="26606"/>
          <ac:grpSpMkLst>
            <pc:docMk/>
            <pc:sldMk cId="29726733" sldId="284"/>
            <ac:grpSpMk id="1051" creationId="{F91EAA54-AC0A-4AEF-ACE5-B1DD3DC8173B}"/>
          </ac:grpSpMkLst>
        </pc:grpChg>
        <pc:picChg chg="add del mod ord">
          <ac:chgData name="jaret teran" userId="13826acdde4f6183" providerId="LiveId" clId="{0FAB96D7-E7E5-4D9B-A25B-FF10DB54520D}" dt="2022-10-19T16:38:53.454" v="224" actId="478"/>
          <ac:picMkLst>
            <pc:docMk/>
            <pc:sldMk cId="29726733" sldId="284"/>
            <ac:picMk id="4" creationId="{4475054B-08DC-1E0B-5704-5B2B537BF163}"/>
          </ac:picMkLst>
        </pc:picChg>
        <pc:picChg chg="add del mod">
          <ac:chgData name="jaret teran" userId="13826acdde4f6183" providerId="LiveId" clId="{0FAB96D7-E7E5-4D9B-A25B-FF10DB54520D}" dt="2022-10-19T16:23:05.156" v="96" actId="21"/>
          <ac:picMkLst>
            <pc:docMk/>
            <pc:sldMk cId="29726733" sldId="284"/>
            <ac:picMk id="7" creationId="{D621728C-2476-BC62-9DC9-015EF37D7773}"/>
          </ac:picMkLst>
        </pc:picChg>
        <pc:picChg chg="add mod ord">
          <ac:chgData name="jaret teran" userId="13826acdde4f6183" providerId="LiveId" clId="{0FAB96D7-E7E5-4D9B-A25B-FF10DB54520D}" dt="2022-10-19T16:39:33.926" v="246" actId="26606"/>
          <ac:picMkLst>
            <pc:docMk/>
            <pc:sldMk cId="29726733" sldId="284"/>
            <ac:picMk id="8" creationId="{F08A7082-A5B1-27B6-2C07-F7022D0F3D02}"/>
          </ac:picMkLst>
        </pc:picChg>
        <pc:picChg chg="add del mod">
          <ac:chgData name="jaret teran" userId="13826acdde4f6183" providerId="LiveId" clId="{0FAB96D7-E7E5-4D9B-A25B-FF10DB54520D}" dt="2022-10-19T16:21:12.436" v="93" actId="21"/>
          <ac:picMkLst>
            <pc:docMk/>
            <pc:sldMk cId="29726733" sldId="284"/>
            <ac:picMk id="1026" creationId="{F7ECB5E7-29D3-94AC-4102-526E09A5966E}"/>
          </ac:picMkLst>
        </pc:picChg>
        <pc:picChg chg="add mod ord">
          <ac:chgData name="jaret teran" userId="13826acdde4f6183" providerId="LiveId" clId="{0FAB96D7-E7E5-4D9B-A25B-FF10DB54520D}" dt="2022-10-19T16:39:33.926" v="246" actId="26606"/>
          <ac:picMkLst>
            <pc:docMk/>
            <pc:sldMk cId="29726733" sldId="284"/>
            <ac:picMk id="1028" creationId="{B98480DE-F92B-39FC-3847-448C35E606E0}"/>
          </ac:picMkLst>
        </pc:picChg>
        <pc:cxnChg chg="add del">
          <ac:chgData name="jaret teran" userId="13826acdde4f6183" providerId="LiveId" clId="{0FAB96D7-E7E5-4D9B-A25B-FF10DB54520D}" dt="2022-10-19T16:23:48.305" v="102" actId="26606"/>
          <ac:cxnSpMkLst>
            <pc:docMk/>
            <pc:sldMk cId="29726733" sldId="284"/>
            <ac:cxnSpMk id="15" creationId="{B8EC0F70-6AFD-45BE-8F70-52888FC304F7}"/>
          </ac:cxnSpMkLst>
        </pc:cxnChg>
      </pc:sldChg>
      <pc:sldChg chg="del">
        <pc:chgData name="jaret teran" userId="13826acdde4f6183" providerId="LiveId" clId="{0FAB96D7-E7E5-4D9B-A25B-FF10DB54520D}" dt="2022-10-19T16:12:31.745" v="1" actId="47"/>
        <pc:sldMkLst>
          <pc:docMk/>
          <pc:sldMk cId="1793199040" sldId="284"/>
        </pc:sldMkLst>
      </pc:sldChg>
      <pc:sldChg chg="addSp delSp modSp new mod">
        <pc:chgData name="jaret teran" userId="13826acdde4f6183" providerId="LiveId" clId="{0FAB96D7-E7E5-4D9B-A25B-FF10DB54520D}" dt="2022-10-20T23:00:23.164" v="691" actId="207"/>
        <pc:sldMkLst>
          <pc:docMk/>
          <pc:sldMk cId="2560322988" sldId="285"/>
        </pc:sldMkLst>
        <pc:spChg chg="mod">
          <ac:chgData name="jaret teran" userId="13826acdde4f6183" providerId="LiveId" clId="{0FAB96D7-E7E5-4D9B-A25B-FF10DB54520D}" dt="2022-10-19T16:54:14.327" v="458" actId="113"/>
          <ac:spMkLst>
            <pc:docMk/>
            <pc:sldMk cId="2560322988" sldId="285"/>
            <ac:spMk id="2" creationId="{10B6A4CD-DD1B-4528-C4E3-D662D2D61B31}"/>
          </ac:spMkLst>
        </pc:spChg>
        <pc:spChg chg="mod">
          <ac:chgData name="jaret teran" userId="13826acdde4f6183" providerId="LiveId" clId="{0FAB96D7-E7E5-4D9B-A25B-FF10DB54520D}" dt="2022-10-20T23:00:23.164" v="691" actId="207"/>
          <ac:spMkLst>
            <pc:docMk/>
            <pc:sldMk cId="2560322988" sldId="285"/>
            <ac:spMk id="3" creationId="{B034825C-99FC-E7DE-989C-537EF50B5EFC}"/>
          </ac:spMkLst>
        </pc:spChg>
        <pc:picChg chg="add del mod">
          <ac:chgData name="jaret teran" userId="13826acdde4f6183" providerId="LiveId" clId="{0FAB96D7-E7E5-4D9B-A25B-FF10DB54520D}" dt="2022-10-19T16:57:27.826" v="470" actId="478"/>
          <ac:picMkLst>
            <pc:docMk/>
            <pc:sldMk cId="2560322988" sldId="285"/>
            <ac:picMk id="4" creationId="{12393DD0-6BC1-2FA4-1301-C11B40DAB3E8}"/>
          </ac:picMkLst>
        </pc:picChg>
        <pc:picChg chg="add mod">
          <ac:chgData name="jaret teran" userId="13826acdde4f6183" providerId="LiveId" clId="{0FAB96D7-E7E5-4D9B-A25B-FF10DB54520D}" dt="2022-10-19T16:57:59.286" v="474" actId="1076"/>
          <ac:picMkLst>
            <pc:docMk/>
            <pc:sldMk cId="2560322988" sldId="285"/>
            <ac:picMk id="5" creationId="{613F883E-BA11-65A3-B4BC-569A5B51ABB3}"/>
          </ac:picMkLst>
        </pc:picChg>
      </pc:sldChg>
      <pc:sldChg chg="del">
        <pc:chgData name="jaret teran" userId="13826acdde4f6183" providerId="LiveId" clId="{0FAB96D7-E7E5-4D9B-A25B-FF10DB54520D}" dt="2022-10-19T16:12:32.319" v="2" actId="47"/>
        <pc:sldMkLst>
          <pc:docMk/>
          <pc:sldMk cId="2601074664" sldId="285"/>
        </pc:sldMkLst>
      </pc:sldChg>
      <pc:sldChg chg="del">
        <pc:chgData name="jaret teran" userId="13826acdde4f6183" providerId="LiveId" clId="{0FAB96D7-E7E5-4D9B-A25B-FF10DB54520D}" dt="2022-10-19T16:12:32.715" v="3" actId="47"/>
        <pc:sldMkLst>
          <pc:docMk/>
          <pc:sldMk cId="1540339845" sldId="286"/>
        </pc:sldMkLst>
      </pc:sldChg>
      <pc:sldChg chg="addSp delSp modSp new mod">
        <pc:chgData name="jaret teran" userId="13826acdde4f6183" providerId="LiveId" clId="{0FAB96D7-E7E5-4D9B-A25B-FF10DB54520D}" dt="2022-10-21T14:40:55.575" v="1613" actId="20577"/>
        <pc:sldMkLst>
          <pc:docMk/>
          <pc:sldMk cId="3053940146" sldId="286"/>
        </pc:sldMkLst>
        <pc:spChg chg="mod">
          <ac:chgData name="jaret teran" userId="13826acdde4f6183" providerId="LiveId" clId="{0FAB96D7-E7E5-4D9B-A25B-FF10DB54520D}" dt="2022-10-19T17:00:53.818" v="543" actId="1076"/>
          <ac:spMkLst>
            <pc:docMk/>
            <pc:sldMk cId="3053940146" sldId="286"/>
            <ac:spMk id="2" creationId="{725053F0-F6D5-8D10-4E0C-8760F3F19C81}"/>
          </ac:spMkLst>
        </pc:spChg>
        <pc:spChg chg="mod">
          <ac:chgData name="jaret teran" userId="13826acdde4f6183" providerId="LiveId" clId="{0FAB96D7-E7E5-4D9B-A25B-FF10DB54520D}" dt="2022-10-21T14:40:55.575" v="1613" actId="20577"/>
          <ac:spMkLst>
            <pc:docMk/>
            <pc:sldMk cId="3053940146" sldId="286"/>
            <ac:spMk id="3" creationId="{637D80D1-8518-952B-07F7-50DD4FCCEFB7}"/>
          </ac:spMkLst>
        </pc:spChg>
        <pc:picChg chg="add del mod modCrop">
          <ac:chgData name="jaret teran" userId="13826acdde4f6183" providerId="LiveId" clId="{0FAB96D7-E7E5-4D9B-A25B-FF10DB54520D}" dt="2022-10-19T17:00:38.276" v="538" actId="21"/>
          <ac:picMkLst>
            <pc:docMk/>
            <pc:sldMk cId="3053940146" sldId="286"/>
            <ac:picMk id="4" creationId="{6E00B5AF-0AFC-22B5-7A1D-8E4416C7C768}"/>
          </ac:picMkLst>
        </pc:picChg>
        <pc:picChg chg="add mod">
          <ac:chgData name="jaret teran" userId="13826acdde4f6183" providerId="LiveId" clId="{0FAB96D7-E7E5-4D9B-A25B-FF10DB54520D}" dt="2022-10-19T17:02:17.820" v="550" actId="1076"/>
          <ac:picMkLst>
            <pc:docMk/>
            <pc:sldMk cId="3053940146" sldId="286"/>
            <ac:picMk id="5" creationId="{94B0FA6E-E2F6-AE7A-1F3D-F2660CE08C1A}"/>
          </ac:picMkLst>
        </pc:picChg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1331991404" sldId="287"/>
        </pc:sldMkLst>
      </pc:sldChg>
      <pc:sldChg chg="addSp delSp modSp new mod setBg">
        <pc:chgData name="jaret teran" userId="13826acdde4f6183" providerId="LiveId" clId="{0FAB96D7-E7E5-4D9B-A25B-FF10DB54520D}" dt="2022-10-20T23:01:00.409" v="694" actId="20577"/>
        <pc:sldMkLst>
          <pc:docMk/>
          <pc:sldMk cId="3686246514" sldId="287"/>
        </pc:sldMkLst>
        <pc:spChg chg="mod">
          <ac:chgData name="jaret teran" userId="13826acdde4f6183" providerId="LiveId" clId="{0FAB96D7-E7E5-4D9B-A25B-FF10DB54520D}" dt="2022-10-19T17:17:54.231" v="596" actId="1076"/>
          <ac:spMkLst>
            <pc:docMk/>
            <pc:sldMk cId="3686246514" sldId="287"/>
            <ac:spMk id="2" creationId="{763C3F22-6F28-E8F9-421A-DE93AF013AA9}"/>
          </ac:spMkLst>
        </pc:spChg>
        <pc:spChg chg="mod">
          <ac:chgData name="jaret teran" userId="13826acdde4f6183" providerId="LiveId" clId="{0FAB96D7-E7E5-4D9B-A25B-FF10DB54520D}" dt="2022-10-20T23:01:00.409" v="694" actId="20577"/>
          <ac:spMkLst>
            <pc:docMk/>
            <pc:sldMk cId="3686246514" sldId="287"/>
            <ac:spMk id="3" creationId="{B80F0C56-150A-316B-3B14-DDEB3ABA783B}"/>
          </ac:spMkLst>
        </pc:spChg>
        <pc:spChg chg="add del">
          <ac:chgData name="jaret teran" userId="13826acdde4f6183" providerId="LiveId" clId="{0FAB96D7-E7E5-4D9B-A25B-FF10DB54520D}" dt="2022-10-19T17:17:48.094" v="594" actId="26606"/>
          <ac:spMkLst>
            <pc:docMk/>
            <pc:sldMk cId="3686246514" sldId="287"/>
            <ac:spMk id="10" creationId="{91F32EBA-ED97-466E-8CFA-8382584155D0}"/>
          </ac:spMkLst>
        </pc:spChg>
        <pc:spChg chg="add del">
          <ac:chgData name="jaret teran" userId="13826acdde4f6183" providerId="LiveId" clId="{0FAB96D7-E7E5-4D9B-A25B-FF10DB54520D}" dt="2022-10-19T17:17:48.094" v="594" actId="26606"/>
          <ac:spMkLst>
            <pc:docMk/>
            <pc:sldMk cId="3686246514" sldId="287"/>
            <ac:spMk id="12" creationId="{62A38935-BB53-4DF7-A56E-48DD25B685D7}"/>
          </ac:spMkLst>
        </pc:spChg>
        <pc:picChg chg="add del mod">
          <ac:chgData name="jaret teran" userId="13826acdde4f6183" providerId="LiveId" clId="{0FAB96D7-E7E5-4D9B-A25B-FF10DB54520D}" dt="2022-10-19T17:14:05.246" v="552" actId="478"/>
          <ac:picMkLst>
            <pc:docMk/>
            <pc:sldMk cId="3686246514" sldId="287"/>
            <ac:picMk id="4" creationId="{C3CE254D-B50C-FB37-4A7E-DB3FEADF5525}"/>
          </ac:picMkLst>
        </pc:picChg>
        <pc:picChg chg="add mod">
          <ac:chgData name="jaret teran" userId="13826acdde4f6183" providerId="LiveId" clId="{0FAB96D7-E7E5-4D9B-A25B-FF10DB54520D}" dt="2022-10-19T17:18:21.439" v="599" actId="1440"/>
          <ac:picMkLst>
            <pc:docMk/>
            <pc:sldMk cId="3686246514" sldId="287"/>
            <ac:picMk id="5" creationId="{B4E9646F-926B-9C39-5AC8-B487BE0912D5}"/>
          </ac:picMkLst>
        </pc:picChg>
        <pc:picChg chg="add del mod">
          <ac:chgData name="jaret teran" userId="13826acdde4f6183" providerId="LiveId" clId="{0FAB96D7-E7E5-4D9B-A25B-FF10DB54520D}" dt="2022-10-19T17:17:41.434" v="590" actId="21"/>
          <ac:picMkLst>
            <pc:docMk/>
            <pc:sldMk cId="3686246514" sldId="287"/>
            <ac:picMk id="3074" creationId="{DDBA3751-6EF6-D027-10F1-22C3A7C62845}"/>
          </ac:picMkLst>
        </pc:picChg>
      </pc:sldChg>
      <pc:sldChg chg="addSp delSp modSp new mod setBg">
        <pc:chgData name="jaret teran" userId="13826acdde4f6183" providerId="LiveId" clId="{0FAB96D7-E7E5-4D9B-A25B-FF10DB54520D}" dt="2022-10-20T23:01:10.332" v="695" actId="123"/>
        <pc:sldMkLst>
          <pc:docMk/>
          <pc:sldMk cId="2468495964" sldId="288"/>
        </pc:sldMkLst>
        <pc:spChg chg="mod">
          <ac:chgData name="jaret teran" userId="13826acdde4f6183" providerId="LiveId" clId="{0FAB96D7-E7E5-4D9B-A25B-FF10DB54520D}" dt="2022-10-19T17:28:13.602" v="689" actId="113"/>
          <ac:spMkLst>
            <pc:docMk/>
            <pc:sldMk cId="2468495964" sldId="288"/>
            <ac:spMk id="2" creationId="{FC69D08D-7F8E-E5B6-65FA-72DD4B9174C7}"/>
          </ac:spMkLst>
        </pc:spChg>
        <pc:spChg chg="mod">
          <ac:chgData name="jaret teran" userId="13826acdde4f6183" providerId="LiveId" clId="{0FAB96D7-E7E5-4D9B-A25B-FF10DB54520D}" dt="2022-10-20T23:01:10.332" v="695" actId="123"/>
          <ac:spMkLst>
            <pc:docMk/>
            <pc:sldMk cId="2468495964" sldId="288"/>
            <ac:spMk id="3" creationId="{B422A688-7A07-59EA-EF56-8FCE7FE186BF}"/>
          </ac:spMkLst>
        </pc:spChg>
        <pc:spChg chg="add del">
          <ac:chgData name="jaret teran" userId="13826acdde4f6183" providerId="LiveId" clId="{0FAB96D7-E7E5-4D9B-A25B-FF10DB54520D}" dt="2022-10-19T17:27:48.098" v="684" actId="26606"/>
          <ac:spMkLst>
            <pc:docMk/>
            <pc:sldMk cId="2468495964" sldId="288"/>
            <ac:spMk id="11" creationId="{91F32EBA-ED97-466E-8CFA-8382584155D0}"/>
          </ac:spMkLst>
        </pc:spChg>
        <pc:spChg chg="add del">
          <ac:chgData name="jaret teran" userId="13826acdde4f6183" providerId="LiveId" clId="{0FAB96D7-E7E5-4D9B-A25B-FF10DB54520D}" dt="2022-10-19T17:27:48.098" v="684" actId="26606"/>
          <ac:spMkLst>
            <pc:docMk/>
            <pc:sldMk cId="2468495964" sldId="288"/>
            <ac:spMk id="13" creationId="{62A38935-BB53-4DF7-A56E-48DD25B685D7}"/>
          </ac:spMkLst>
        </pc:spChg>
        <pc:picChg chg="add del mod modCrop">
          <ac:chgData name="jaret teran" userId="13826acdde4f6183" providerId="LiveId" clId="{0FAB96D7-E7E5-4D9B-A25B-FF10DB54520D}" dt="2022-10-19T17:27:41.623" v="680" actId="21"/>
          <ac:picMkLst>
            <pc:docMk/>
            <pc:sldMk cId="2468495964" sldId="288"/>
            <ac:picMk id="4" creationId="{25EB091D-B2F0-1A11-A9D7-D1E326E35BEB}"/>
          </ac:picMkLst>
        </pc:picChg>
        <pc:picChg chg="add del mod">
          <ac:chgData name="jaret teran" userId="13826acdde4f6183" providerId="LiveId" clId="{0FAB96D7-E7E5-4D9B-A25B-FF10DB54520D}" dt="2022-10-19T17:27:34.490" v="677"/>
          <ac:picMkLst>
            <pc:docMk/>
            <pc:sldMk cId="2468495964" sldId="288"/>
            <ac:picMk id="5" creationId="{8DA3BF43-75B4-20F2-42D8-1C145184F15B}"/>
          </ac:picMkLst>
        </pc:picChg>
        <pc:picChg chg="add mod">
          <ac:chgData name="jaret teran" userId="13826acdde4f6183" providerId="LiveId" clId="{0FAB96D7-E7E5-4D9B-A25B-FF10DB54520D}" dt="2022-10-19T17:28:06.647" v="688" actId="1076"/>
          <ac:picMkLst>
            <pc:docMk/>
            <pc:sldMk cId="2468495964" sldId="288"/>
            <ac:picMk id="6" creationId="{569DC2EB-3B5C-C6CC-BBDF-AC66B3FA6BAA}"/>
          </ac:picMkLst>
        </pc:picChg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3566110078" sldId="288"/>
        </pc:sldMkLst>
      </pc:sldChg>
      <pc:sldChg chg="modSp new mod">
        <pc:chgData name="jaret teran" userId="13826acdde4f6183" providerId="LiveId" clId="{0FAB96D7-E7E5-4D9B-A25B-FF10DB54520D}" dt="2022-10-20T23:10:03.811" v="942"/>
        <pc:sldMkLst>
          <pc:docMk/>
          <pc:sldMk cId="2836015644" sldId="289"/>
        </pc:sldMkLst>
        <pc:spChg chg="mod">
          <ac:chgData name="jaret teran" userId="13826acdde4f6183" providerId="LiveId" clId="{0FAB96D7-E7E5-4D9B-A25B-FF10DB54520D}" dt="2022-10-20T23:10:03.811" v="942"/>
          <ac:spMkLst>
            <pc:docMk/>
            <pc:sldMk cId="2836015644" sldId="289"/>
            <ac:spMk id="2" creationId="{DCBA7345-C08B-370B-E113-2D2950F915DC}"/>
          </ac:spMkLst>
        </pc:spChg>
        <pc:spChg chg="mod">
          <ac:chgData name="jaret teran" userId="13826acdde4f6183" providerId="LiveId" clId="{0FAB96D7-E7E5-4D9B-A25B-FF10DB54520D}" dt="2022-10-20T23:09:44.470" v="939" actId="20577"/>
          <ac:spMkLst>
            <pc:docMk/>
            <pc:sldMk cId="2836015644" sldId="289"/>
            <ac:spMk id="3" creationId="{FF6819B6-FC03-DF02-652A-97C3BBB7DD52}"/>
          </ac:spMkLst>
        </pc:spChg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3782282382" sldId="289"/>
        </pc:sldMkLst>
      </pc:sldChg>
      <pc:sldChg chg="del">
        <pc:chgData name="jaret teran" userId="13826acdde4f6183" providerId="LiveId" clId="{0FAB96D7-E7E5-4D9B-A25B-FF10DB54520D}" dt="2022-10-19T16:12:29.234" v="0" actId="47"/>
        <pc:sldMkLst>
          <pc:docMk/>
          <pc:sldMk cId="94358806" sldId="290"/>
        </pc:sldMkLst>
      </pc:sldChg>
      <pc:sldChg chg="addSp delSp modSp new mod">
        <pc:chgData name="jaret teran" userId="13826acdde4f6183" providerId="LiveId" clId="{0FAB96D7-E7E5-4D9B-A25B-FF10DB54520D}" dt="2022-10-19T16:47:01.987" v="358" actId="108"/>
        <pc:sldMkLst>
          <pc:docMk/>
          <pc:sldMk cId="876729698" sldId="290"/>
        </pc:sldMkLst>
        <pc:spChg chg="mod">
          <ac:chgData name="jaret teran" userId="13826acdde4f6183" providerId="LiveId" clId="{0FAB96D7-E7E5-4D9B-A25B-FF10DB54520D}" dt="2022-10-19T16:35:59.481" v="213" actId="1076"/>
          <ac:spMkLst>
            <pc:docMk/>
            <pc:sldMk cId="876729698" sldId="290"/>
            <ac:spMk id="2" creationId="{5138030F-334E-423B-72AF-E0E3F68E5BF2}"/>
          </ac:spMkLst>
        </pc:spChg>
        <pc:spChg chg="del">
          <ac:chgData name="jaret teran" userId="13826acdde4f6183" providerId="LiveId" clId="{0FAB96D7-E7E5-4D9B-A25B-FF10DB54520D}" dt="2022-10-19T16:29:55.402" v="184"/>
          <ac:spMkLst>
            <pc:docMk/>
            <pc:sldMk cId="876729698" sldId="290"/>
            <ac:spMk id="3" creationId="{564410EB-AA95-F159-A760-95F975AF1E28}"/>
          </ac:spMkLst>
        </pc:spChg>
        <pc:spChg chg="add mod">
          <ac:chgData name="jaret teran" userId="13826acdde4f6183" providerId="LiveId" clId="{0FAB96D7-E7E5-4D9B-A25B-FF10DB54520D}" dt="2022-10-19T16:47:01.987" v="358" actId="108"/>
          <ac:spMkLst>
            <pc:docMk/>
            <pc:sldMk cId="876729698" sldId="290"/>
            <ac:spMk id="4" creationId="{AF54BA4E-AB8B-E6FE-978D-EA5BECE07B92}"/>
          </ac:spMkLst>
        </pc:spChg>
        <pc:spChg chg="add del">
          <ac:chgData name="jaret teran" userId="13826acdde4f6183" providerId="LiveId" clId="{0FAB96D7-E7E5-4D9B-A25B-FF10DB54520D}" dt="2022-10-19T16:30:48.090" v="191" actId="22"/>
          <ac:spMkLst>
            <pc:docMk/>
            <pc:sldMk cId="876729698" sldId="290"/>
            <ac:spMk id="6" creationId="{788DD879-53BA-949C-93F0-32E722106F09}"/>
          </ac:spMkLst>
        </pc:spChg>
        <pc:picChg chg="add del mod">
          <ac:chgData name="jaret teran" userId="13826acdde4f6183" providerId="LiveId" clId="{0FAB96D7-E7E5-4D9B-A25B-FF10DB54520D}" dt="2022-10-19T16:31:12.751" v="197" actId="478"/>
          <ac:picMkLst>
            <pc:docMk/>
            <pc:sldMk cId="876729698" sldId="290"/>
            <ac:picMk id="7" creationId="{CDD3F9B2-F508-9B6C-4FE5-36218D1FA5C8}"/>
          </ac:picMkLst>
        </pc:picChg>
        <pc:picChg chg="add del mod modCrop">
          <ac:chgData name="jaret teran" userId="13826acdde4f6183" providerId="LiveId" clId="{0FAB96D7-E7E5-4D9B-A25B-FF10DB54520D}" dt="2022-10-19T16:35:35.433" v="205" actId="21"/>
          <ac:picMkLst>
            <pc:docMk/>
            <pc:sldMk cId="876729698" sldId="290"/>
            <ac:picMk id="8" creationId="{2CD4D136-B5C6-CC3B-71DE-520D1D2F7747}"/>
          </ac:picMkLst>
        </pc:picChg>
        <pc:picChg chg="add mod">
          <ac:chgData name="jaret teran" userId="13826acdde4f6183" providerId="LiveId" clId="{0FAB96D7-E7E5-4D9B-A25B-FF10DB54520D}" dt="2022-10-19T16:35:48.796" v="210" actId="14100"/>
          <ac:picMkLst>
            <pc:docMk/>
            <pc:sldMk cId="876729698" sldId="290"/>
            <ac:picMk id="9" creationId="{7D6C6629-A3CB-8529-A934-28DC44AB1182}"/>
          </ac:picMkLst>
        </pc:picChg>
        <pc:picChg chg="add del mod">
          <ac:chgData name="jaret teran" userId="13826acdde4f6183" providerId="LiveId" clId="{0FAB96D7-E7E5-4D9B-A25B-FF10DB54520D}" dt="2022-10-19T16:30:00.487" v="185" actId="478"/>
          <ac:picMkLst>
            <pc:docMk/>
            <pc:sldMk cId="876729698" sldId="290"/>
            <ac:picMk id="2050" creationId="{7EE0D411-A67F-9106-1847-D16102F3D43A}"/>
          </ac:picMkLst>
        </pc:picChg>
        <pc:picChg chg="add del mod">
          <ac:chgData name="jaret teran" userId="13826acdde4f6183" providerId="LiveId" clId="{0FAB96D7-E7E5-4D9B-A25B-FF10DB54520D}" dt="2022-10-19T16:31:09.482" v="195" actId="21"/>
          <ac:picMkLst>
            <pc:docMk/>
            <pc:sldMk cId="876729698" sldId="290"/>
            <ac:picMk id="2052" creationId="{A39902FD-3087-B639-64AD-50B74F8390E3}"/>
          </ac:picMkLst>
        </pc:picChg>
      </pc:sldChg>
      <pc:sldChg chg="addSp delSp modSp new mod">
        <pc:chgData name="jaret teran" userId="13826acdde4f6183" providerId="LiveId" clId="{0FAB96D7-E7E5-4D9B-A25B-FF10DB54520D}" dt="2022-10-20T22:59:46.990" v="690" actId="5793"/>
        <pc:sldMkLst>
          <pc:docMk/>
          <pc:sldMk cId="1202976034" sldId="291"/>
        </pc:sldMkLst>
        <pc:spChg chg="mod">
          <ac:chgData name="jaret teran" userId="13826acdde4f6183" providerId="LiveId" clId="{0FAB96D7-E7E5-4D9B-A25B-FF10DB54520D}" dt="2022-10-19T16:41:55.722" v="338" actId="404"/>
          <ac:spMkLst>
            <pc:docMk/>
            <pc:sldMk cId="1202976034" sldId="291"/>
            <ac:spMk id="2" creationId="{2C63D725-1E0D-22F3-900B-46740CC83805}"/>
          </ac:spMkLst>
        </pc:spChg>
        <pc:spChg chg="mod">
          <ac:chgData name="jaret teran" userId="13826acdde4f6183" providerId="LiveId" clId="{0FAB96D7-E7E5-4D9B-A25B-FF10DB54520D}" dt="2022-10-20T22:59:46.990" v="690" actId="5793"/>
          <ac:spMkLst>
            <pc:docMk/>
            <pc:sldMk cId="1202976034" sldId="291"/>
            <ac:spMk id="3" creationId="{9A0C6EF2-1569-AE3D-6136-32A75261BCDD}"/>
          </ac:spMkLst>
        </pc:spChg>
        <pc:picChg chg="add del mod">
          <ac:chgData name="jaret teran" userId="13826acdde4f6183" providerId="LiveId" clId="{0FAB96D7-E7E5-4D9B-A25B-FF10DB54520D}" dt="2022-10-19T16:48:22.907" v="368" actId="478"/>
          <ac:picMkLst>
            <pc:docMk/>
            <pc:sldMk cId="1202976034" sldId="291"/>
            <ac:picMk id="4" creationId="{D7C0F753-A701-47CE-A98F-6F85BF72DFB1}"/>
          </ac:picMkLst>
        </pc:picChg>
      </pc:sldChg>
      <pc:sldChg chg="addSp modSp new mod">
        <pc:chgData name="jaret teran" userId="13826acdde4f6183" providerId="LiveId" clId="{0FAB96D7-E7E5-4D9B-A25B-FF10DB54520D}" dt="2022-10-19T16:53:20.359" v="420" actId="1076"/>
        <pc:sldMkLst>
          <pc:docMk/>
          <pc:sldMk cId="2231974266" sldId="292"/>
        </pc:sldMkLst>
        <pc:spChg chg="mod">
          <ac:chgData name="jaret teran" userId="13826acdde4f6183" providerId="LiveId" clId="{0FAB96D7-E7E5-4D9B-A25B-FF10DB54520D}" dt="2022-10-19T16:52:11.799" v="412" actId="1076"/>
          <ac:spMkLst>
            <pc:docMk/>
            <pc:sldMk cId="2231974266" sldId="292"/>
            <ac:spMk id="2" creationId="{3C51B60B-CEEF-B409-F859-C1522F157385}"/>
          </ac:spMkLst>
        </pc:spChg>
        <pc:spChg chg="mod">
          <ac:chgData name="jaret teran" userId="13826acdde4f6183" providerId="LiveId" clId="{0FAB96D7-E7E5-4D9B-A25B-FF10DB54520D}" dt="2022-10-19T16:52:09.333" v="411" actId="1076"/>
          <ac:spMkLst>
            <pc:docMk/>
            <pc:sldMk cId="2231974266" sldId="292"/>
            <ac:spMk id="3" creationId="{67B9BE1D-6F58-B3D3-09D7-640C7F4DDF4F}"/>
          </ac:spMkLst>
        </pc:spChg>
        <pc:picChg chg="add mod">
          <ac:chgData name="jaret teran" userId="13826acdde4f6183" providerId="LiveId" clId="{0FAB96D7-E7E5-4D9B-A25B-FF10DB54520D}" dt="2022-10-19T16:53:20.359" v="420" actId="1076"/>
          <ac:picMkLst>
            <pc:docMk/>
            <pc:sldMk cId="2231974266" sldId="292"/>
            <ac:picMk id="4" creationId="{6C06BAC7-71B5-B911-AD74-4E9B533E6CCB}"/>
          </ac:picMkLst>
        </pc:picChg>
      </pc:sldChg>
      <pc:sldChg chg="addSp delSp modSp new mod">
        <pc:chgData name="jaret teran" userId="13826acdde4f6183" providerId="LiveId" clId="{0FAB96D7-E7E5-4D9B-A25B-FF10DB54520D}" dt="2022-10-20T23:25:13.230" v="1055" actId="207"/>
        <pc:sldMkLst>
          <pc:docMk/>
          <pc:sldMk cId="3130227618" sldId="293"/>
        </pc:sldMkLst>
        <pc:spChg chg="mod">
          <ac:chgData name="jaret teran" userId="13826acdde4f6183" providerId="LiveId" clId="{0FAB96D7-E7E5-4D9B-A25B-FF10DB54520D}" dt="2022-10-20T23:24:20.246" v="1037" actId="1076"/>
          <ac:spMkLst>
            <pc:docMk/>
            <pc:sldMk cId="3130227618" sldId="293"/>
            <ac:spMk id="2" creationId="{8493AF56-CCB9-F5DC-E16F-A010AFA01666}"/>
          </ac:spMkLst>
        </pc:spChg>
        <pc:spChg chg="mod">
          <ac:chgData name="jaret teran" userId="13826acdde4f6183" providerId="LiveId" clId="{0FAB96D7-E7E5-4D9B-A25B-FF10DB54520D}" dt="2022-10-20T23:25:13.230" v="1055" actId="207"/>
          <ac:spMkLst>
            <pc:docMk/>
            <pc:sldMk cId="3130227618" sldId="293"/>
            <ac:spMk id="3" creationId="{B4870C4F-E88A-80BB-F22A-6232416A9FED}"/>
          </ac:spMkLst>
        </pc:spChg>
        <pc:picChg chg="add mod">
          <ac:chgData name="jaret teran" userId="13826acdde4f6183" providerId="LiveId" clId="{0FAB96D7-E7E5-4D9B-A25B-FF10DB54520D}" dt="2022-10-20T23:24:50.364" v="1054" actId="1076"/>
          <ac:picMkLst>
            <pc:docMk/>
            <pc:sldMk cId="3130227618" sldId="293"/>
            <ac:picMk id="4" creationId="{CB72DC20-9CBC-DE63-42A7-9031CD1CA7FC}"/>
          </ac:picMkLst>
        </pc:picChg>
        <pc:picChg chg="add del mod">
          <ac:chgData name="jaret teran" userId="13826acdde4f6183" providerId="LiveId" clId="{0FAB96D7-E7E5-4D9B-A25B-FF10DB54520D}" dt="2022-10-20T23:20:36.485" v="1003"/>
          <ac:picMkLst>
            <pc:docMk/>
            <pc:sldMk cId="3130227618" sldId="293"/>
            <ac:picMk id="2050" creationId="{57AF10C8-21C6-ED19-9077-280D0903C948}"/>
          </ac:picMkLst>
        </pc:picChg>
        <pc:picChg chg="add del mod">
          <ac:chgData name="jaret teran" userId="13826acdde4f6183" providerId="LiveId" clId="{0FAB96D7-E7E5-4D9B-A25B-FF10DB54520D}" dt="2022-10-20T23:20:52.801" v="1008" actId="21"/>
          <ac:picMkLst>
            <pc:docMk/>
            <pc:sldMk cId="3130227618" sldId="293"/>
            <ac:picMk id="2052" creationId="{54929843-5D5C-C036-CB6A-7E5AF656AB17}"/>
          </ac:picMkLst>
        </pc:picChg>
        <pc:picChg chg="add mod">
          <ac:chgData name="jaret teran" userId="13826acdde4f6183" providerId="LiveId" clId="{0FAB96D7-E7E5-4D9B-A25B-FF10DB54520D}" dt="2022-10-20T23:24:25.615" v="1038" actId="1076"/>
          <ac:picMkLst>
            <pc:docMk/>
            <pc:sldMk cId="3130227618" sldId="293"/>
            <ac:picMk id="2054" creationId="{4450BC1B-1E82-8F15-0FE4-968DBC63D0EA}"/>
          </ac:picMkLst>
        </pc:picChg>
      </pc:sldChg>
      <pc:sldChg chg="addSp modSp new mod">
        <pc:chgData name="jaret teran" userId="13826acdde4f6183" providerId="LiveId" clId="{0FAB96D7-E7E5-4D9B-A25B-FF10DB54520D}" dt="2022-10-21T14:41:52.964" v="1614" actId="122"/>
        <pc:sldMkLst>
          <pc:docMk/>
          <pc:sldMk cId="1968689863" sldId="294"/>
        </pc:sldMkLst>
        <pc:spChg chg="mod">
          <ac:chgData name="jaret teran" userId="13826acdde4f6183" providerId="LiveId" clId="{0FAB96D7-E7E5-4D9B-A25B-FF10DB54520D}" dt="2022-10-21T14:41:52.964" v="1614" actId="122"/>
          <ac:spMkLst>
            <pc:docMk/>
            <pc:sldMk cId="1968689863" sldId="294"/>
            <ac:spMk id="2" creationId="{D93268CC-29AF-7DFA-BC18-623F59ACA76F}"/>
          </ac:spMkLst>
        </pc:spChg>
        <pc:spChg chg="mod">
          <ac:chgData name="jaret teran" userId="13826acdde4f6183" providerId="LiveId" clId="{0FAB96D7-E7E5-4D9B-A25B-FF10DB54520D}" dt="2022-10-20T23:31:10.488" v="1142" actId="20577"/>
          <ac:spMkLst>
            <pc:docMk/>
            <pc:sldMk cId="1968689863" sldId="294"/>
            <ac:spMk id="3" creationId="{4824CC95-24DE-B0D1-A0F3-7B696B549EC9}"/>
          </ac:spMkLst>
        </pc:spChg>
        <pc:picChg chg="add mod">
          <ac:chgData name="jaret teran" userId="13826acdde4f6183" providerId="LiveId" clId="{0FAB96D7-E7E5-4D9B-A25B-FF10DB54520D}" dt="2022-10-20T23:32:54.817" v="1202" actId="1038"/>
          <ac:picMkLst>
            <pc:docMk/>
            <pc:sldMk cId="1968689863" sldId="294"/>
            <ac:picMk id="4" creationId="{21C95819-2D75-BAA6-3BCA-71264A034CC8}"/>
          </ac:picMkLst>
        </pc:picChg>
      </pc:sldChg>
      <pc:sldChg chg="addSp modSp new mod">
        <pc:chgData name="jaret teran" userId="13826acdde4f6183" providerId="LiveId" clId="{0FAB96D7-E7E5-4D9B-A25B-FF10DB54520D}" dt="2022-10-20T23:43:48.814" v="1477" actId="27636"/>
        <pc:sldMkLst>
          <pc:docMk/>
          <pc:sldMk cId="361294079" sldId="295"/>
        </pc:sldMkLst>
        <pc:spChg chg="mod">
          <ac:chgData name="jaret teran" userId="13826acdde4f6183" providerId="LiveId" clId="{0FAB96D7-E7E5-4D9B-A25B-FF10DB54520D}" dt="2022-10-20T23:40:25.661" v="1405" actId="113"/>
          <ac:spMkLst>
            <pc:docMk/>
            <pc:sldMk cId="361294079" sldId="295"/>
            <ac:spMk id="2" creationId="{F66D0734-1FBF-E7AD-8341-6545DCBA3519}"/>
          </ac:spMkLst>
        </pc:spChg>
        <pc:spChg chg="mod">
          <ac:chgData name="jaret teran" userId="13826acdde4f6183" providerId="LiveId" clId="{0FAB96D7-E7E5-4D9B-A25B-FF10DB54520D}" dt="2022-10-20T23:43:48.814" v="1477" actId="27636"/>
          <ac:spMkLst>
            <pc:docMk/>
            <pc:sldMk cId="361294079" sldId="295"/>
            <ac:spMk id="3" creationId="{EDDA34AD-0AD7-9A34-ED94-F19B2CE6B0CB}"/>
          </ac:spMkLst>
        </pc:spChg>
        <pc:spChg chg="add mod">
          <ac:chgData name="jaret teran" userId="13826acdde4f6183" providerId="LiveId" clId="{0FAB96D7-E7E5-4D9B-A25B-FF10DB54520D}" dt="2022-10-20T23:42:29.943" v="1459" actId="404"/>
          <ac:spMkLst>
            <pc:docMk/>
            <pc:sldMk cId="361294079" sldId="295"/>
            <ac:spMk id="4" creationId="{8C3949C6-9DCF-80C8-B59E-B457FC4E88D3}"/>
          </ac:spMkLst>
        </pc:spChg>
      </pc:sldChg>
      <pc:sldChg chg="addSp delSp modSp new mod setBg">
        <pc:chgData name="jaret teran" userId="13826acdde4f6183" providerId="LiveId" clId="{0FAB96D7-E7E5-4D9B-A25B-FF10DB54520D}" dt="2022-10-21T14:36:17.602" v="1607" actId="962"/>
        <pc:sldMkLst>
          <pc:docMk/>
          <pc:sldMk cId="184522975" sldId="296"/>
        </pc:sldMkLst>
        <pc:spChg chg="del mod">
          <ac:chgData name="jaret teran" userId="13826acdde4f6183" providerId="LiveId" clId="{0FAB96D7-E7E5-4D9B-A25B-FF10DB54520D}" dt="2022-10-21T14:35:07.430" v="1582" actId="478"/>
          <ac:spMkLst>
            <pc:docMk/>
            <pc:sldMk cId="184522975" sldId="296"/>
            <ac:spMk id="2" creationId="{D3F475B3-35A5-6A2C-C4F1-B37AE91BFD09}"/>
          </ac:spMkLst>
        </pc:spChg>
        <pc:spChg chg="del">
          <ac:chgData name="jaret teran" userId="13826acdde4f6183" providerId="LiveId" clId="{0FAB96D7-E7E5-4D9B-A25B-FF10DB54520D}" dt="2022-10-21T14:35:04.567" v="1581" actId="478"/>
          <ac:spMkLst>
            <pc:docMk/>
            <pc:sldMk cId="184522975" sldId="296"/>
            <ac:spMk id="3" creationId="{8E5AA7A8-825E-5733-E802-277DD13AFC06}"/>
          </ac:spMkLst>
        </pc:spChg>
        <pc:spChg chg="add del">
          <ac:chgData name="jaret teran" userId="13826acdde4f6183" providerId="LiveId" clId="{0FAB96D7-E7E5-4D9B-A25B-FF10DB54520D}" dt="2022-10-21T14:32:42.254" v="1578" actId="478"/>
          <ac:spMkLst>
            <pc:docMk/>
            <pc:sldMk cId="184522975" sldId="296"/>
            <ac:spMk id="4" creationId="{3F5BC74B-DA17-D91A-605B-E749C3C0E4FD}"/>
          </ac:spMkLst>
        </pc:spChg>
        <pc:spChg chg="add del">
          <ac:chgData name="jaret teran" userId="13826acdde4f6183" providerId="LiveId" clId="{0FAB96D7-E7E5-4D9B-A25B-FF10DB54520D}" dt="2022-10-21T14:35:29.215" v="1586" actId="26606"/>
          <ac:spMkLst>
            <pc:docMk/>
            <pc:sldMk cId="184522975" sldId="296"/>
            <ac:spMk id="2057" creationId="{22F15A2D-2324-487D-A02A-BF46C5C580EB}"/>
          </ac:spMkLst>
        </pc:spChg>
        <pc:spChg chg="add del">
          <ac:chgData name="jaret teran" userId="13826acdde4f6183" providerId="LiveId" clId="{0FAB96D7-E7E5-4D9B-A25B-FF10DB54520D}" dt="2022-10-21T14:35:29.215" v="1586" actId="26606"/>
          <ac:spMkLst>
            <pc:docMk/>
            <pc:sldMk cId="184522975" sldId="296"/>
            <ac:spMk id="2059" creationId="{2AEAFA59-923A-4F54-8B49-44C970BCC323}"/>
          </ac:spMkLst>
        </pc:spChg>
        <pc:spChg chg="add del">
          <ac:chgData name="jaret teran" userId="13826acdde4f6183" providerId="LiveId" clId="{0FAB96D7-E7E5-4D9B-A25B-FF10DB54520D}" dt="2022-10-21T14:35:29.215" v="1586" actId="26606"/>
          <ac:spMkLst>
            <pc:docMk/>
            <pc:sldMk cId="184522975" sldId="296"/>
            <ac:spMk id="2061" creationId="{C37E9D4B-7BFA-4D10-B666-547BAC499469}"/>
          </ac:spMkLst>
        </pc:spChg>
        <pc:spChg chg="add del">
          <ac:chgData name="jaret teran" userId="13826acdde4f6183" providerId="LiveId" clId="{0FAB96D7-E7E5-4D9B-A25B-FF10DB54520D}" dt="2022-10-21T14:35:30.938" v="1588" actId="26606"/>
          <ac:spMkLst>
            <pc:docMk/>
            <pc:sldMk cId="184522975" sldId="296"/>
            <ac:spMk id="2063" creationId="{83BCB34A-2F40-4F41-8488-A134C1C155B7}"/>
          </ac:spMkLst>
        </pc:spChg>
        <pc:spChg chg="add del">
          <ac:chgData name="jaret teran" userId="13826acdde4f6183" providerId="LiveId" clId="{0FAB96D7-E7E5-4D9B-A25B-FF10DB54520D}" dt="2022-10-21T14:35:30.938" v="1588" actId="26606"/>
          <ac:spMkLst>
            <pc:docMk/>
            <pc:sldMk cId="184522975" sldId="296"/>
            <ac:spMk id="2064" creationId="{A169D286-F4D7-4C8B-A6BD-D05384C7F1D8}"/>
          </ac:spMkLst>
        </pc:spChg>
        <pc:spChg chg="add del">
          <ac:chgData name="jaret teran" userId="13826acdde4f6183" providerId="LiveId" clId="{0FAB96D7-E7E5-4D9B-A25B-FF10DB54520D}" dt="2022-10-21T14:35:30.938" v="1588" actId="26606"/>
          <ac:spMkLst>
            <pc:docMk/>
            <pc:sldMk cId="184522975" sldId="296"/>
            <ac:spMk id="2065" creationId="{F78382DC-4207-465E-B379-1E16448AA222}"/>
          </ac:spMkLst>
        </pc:spChg>
        <pc:spChg chg="add del">
          <ac:chgData name="jaret teran" userId="13826acdde4f6183" providerId="LiveId" clId="{0FAB96D7-E7E5-4D9B-A25B-FF10DB54520D}" dt="2022-10-21T14:35:30.938" v="1588" actId="26606"/>
          <ac:spMkLst>
            <pc:docMk/>
            <pc:sldMk cId="184522975" sldId="296"/>
            <ac:spMk id="2066" creationId="{39E8235E-135E-4261-8F54-2B316E493C42}"/>
          </ac:spMkLst>
        </pc:spChg>
        <pc:spChg chg="add del">
          <ac:chgData name="jaret teran" userId="13826acdde4f6183" providerId="LiveId" clId="{0FAB96D7-E7E5-4D9B-A25B-FF10DB54520D}" dt="2022-10-21T14:35:30.938" v="1588" actId="26606"/>
          <ac:spMkLst>
            <pc:docMk/>
            <pc:sldMk cId="184522975" sldId="296"/>
            <ac:spMk id="2067" creationId="{D4ED8EC3-4D57-4620-93CE-4E6661F09A3E}"/>
          </ac:spMkLst>
        </pc:spChg>
        <pc:spChg chg="add del">
          <ac:chgData name="jaret teran" userId="13826acdde4f6183" providerId="LiveId" clId="{0FAB96D7-E7E5-4D9B-A25B-FF10DB54520D}" dt="2022-10-21T14:35:35.879" v="1590" actId="26606"/>
          <ac:spMkLst>
            <pc:docMk/>
            <pc:sldMk cId="184522975" sldId="296"/>
            <ac:spMk id="2069" creationId="{5F9CFCE6-877F-4858-B8BD-2C52CA8AFBC4}"/>
          </ac:spMkLst>
        </pc:spChg>
        <pc:spChg chg="add del">
          <ac:chgData name="jaret teran" userId="13826acdde4f6183" providerId="LiveId" clId="{0FAB96D7-E7E5-4D9B-A25B-FF10DB54520D}" dt="2022-10-21T14:35:35.879" v="1590" actId="26606"/>
          <ac:spMkLst>
            <pc:docMk/>
            <pc:sldMk cId="184522975" sldId="296"/>
            <ac:spMk id="2070" creationId="{8213F8A0-12AE-4514-8372-0DD766EC28EE}"/>
          </ac:spMkLst>
        </pc:spChg>
        <pc:spChg chg="add del">
          <ac:chgData name="jaret teran" userId="13826acdde4f6183" providerId="LiveId" clId="{0FAB96D7-E7E5-4D9B-A25B-FF10DB54520D}" dt="2022-10-21T14:35:35.879" v="1590" actId="26606"/>
          <ac:spMkLst>
            <pc:docMk/>
            <pc:sldMk cId="184522975" sldId="296"/>
            <ac:spMk id="2071" creationId="{9EFF17D4-9A8C-4CE5-B096-D8CCD4400437}"/>
          </ac:spMkLst>
        </pc:spChg>
        <pc:spChg chg="add del">
          <ac:chgData name="jaret teran" userId="13826acdde4f6183" providerId="LiveId" clId="{0FAB96D7-E7E5-4D9B-A25B-FF10DB54520D}" dt="2022-10-21T14:35:44.017" v="1594" actId="26606"/>
          <ac:spMkLst>
            <pc:docMk/>
            <pc:sldMk cId="184522975" sldId="296"/>
            <ac:spMk id="2075" creationId="{5D1D4658-32CD-4903-BDA6-7B54EEA4ED6F}"/>
          </ac:spMkLst>
        </pc:spChg>
        <pc:spChg chg="add del">
          <ac:chgData name="jaret teran" userId="13826acdde4f6183" providerId="LiveId" clId="{0FAB96D7-E7E5-4D9B-A25B-FF10DB54520D}" dt="2022-10-21T14:35:44.017" v="1594" actId="26606"/>
          <ac:spMkLst>
            <pc:docMk/>
            <pc:sldMk cId="184522975" sldId="296"/>
            <ac:spMk id="2076" creationId="{7A29A97C-0C3C-4F06-9CA4-68DFD1CE4039}"/>
          </ac:spMkLst>
        </pc:spChg>
        <pc:spChg chg="add del">
          <ac:chgData name="jaret teran" userId="13826acdde4f6183" providerId="LiveId" clId="{0FAB96D7-E7E5-4D9B-A25B-FF10DB54520D}" dt="2022-10-21T14:35:44.017" v="1594" actId="26606"/>
          <ac:spMkLst>
            <pc:docMk/>
            <pc:sldMk cId="184522975" sldId="296"/>
            <ac:spMk id="2077" creationId="{801292C1-8B12-4AF2-9B59-8851A132E5E2}"/>
          </ac:spMkLst>
        </pc:spChg>
        <pc:spChg chg="add del">
          <ac:chgData name="jaret teran" userId="13826acdde4f6183" providerId="LiveId" clId="{0FAB96D7-E7E5-4D9B-A25B-FF10DB54520D}" dt="2022-10-21T14:35:51.641" v="1598" actId="26606"/>
          <ac:spMkLst>
            <pc:docMk/>
            <pc:sldMk cId="184522975" sldId="296"/>
            <ac:spMk id="2081" creationId="{EE5F705A-5E81-4B3A-8EF4-911982DB313C}"/>
          </ac:spMkLst>
        </pc:spChg>
        <pc:spChg chg="add del">
          <ac:chgData name="jaret teran" userId="13826acdde4f6183" providerId="LiveId" clId="{0FAB96D7-E7E5-4D9B-A25B-FF10DB54520D}" dt="2022-10-21T14:35:51.641" v="1598" actId="26606"/>
          <ac:spMkLst>
            <pc:docMk/>
            <pc:sldMk cId="184522975" sldId="296"/>
            <ac:spMk id="2082" creationId="{AD8F92D9-1751-4ABF-9CB7-D198C9A05A46}"/>
          </ac:spMkLst>
        </pc:spChg>
        <pc:spChg chg="add del">
          <ac:chgData name="jaret teran" userId="13826acdde4f6183" providerId="LiveId" clId="{0FAB96D7-E7E5-4D9B-A25B-FF10DB54520D}" dt="2022-10-21T14:35:51.641" v="1598" actId="26606"/>
          <ac:spMkLst>
            <pc:docMk/>
            <pc:sldMk cId="184522975" sldId="296"/>
            <ac:spMk id="2083" creationId="{6D6B998F-CA62-4EE6-B7E7-046377D4F7EF}"/>
          </ac:spMkLst>
        </pc:spChg>
        <pc:spChg chg="add del">
          <ac:chgData name="jaret teran" userId="13826acdde4f6183" providerId="LiveId" clId="{0FAB96D7-E7E5-4D9B-A25B-FF10DB54520D}" dt="2022-10-21T14:36:02.069" v="1602" actId="26606"/>
          <ac:spMkLst>
            <pc:docMk/>
            <pc:sldMk cId="184522975" sldId="296"/>
            <ac:spMk id="2088" creationId="{1500B4A4-B1F1-41EA-886A-B8A210DBCA3B}"/>
          </ac:spMkLst>
        </pc:spChg>
        <pc:spChg chg="add del">
          <ac:chgData name="jaret teran" userId="13826acdde4f6183" providerId="LiveId" clId="{0FAB96D7-E7E5-4D9B-A25B-FF10DB54520D}" dt="2022-10-21T14:36:02.069" v="1602" actId="26606"/>
          <ac:spMkLst>
            <pc:docMk/>
            <pc:sldMk cId="184522975" sldId="296"/>
            <ac:spMk id="2089" creationId="{5E55A99C-0BDC-4DBE-8E40-9FA66F629FA1}"/>
          </ac:spMkLst>
        </pc:spChg>
        <pc:spChg chg="add del">
          <ac:chgData name="jaret teran" userId="13826acdde4f6183" providerId="LiveId" clId="{0FAB96D7-E7E5-4D9B-A25B-FF10DB54520D}" dt="2022-10-21T14:36:12.024" v="1604" actId="26606"/>
          <ac:spMkLst>
            <pc:docMk/>
            <pc:sldMk cId="184522975" sldId="296"/>
            <ac:spMk id="2092" creationId="{22F15A2D-2324-487D-A02A-BF46C5C580EB}"/>
          </ac:spMkLst>
        </pc:spChg>
        <pc:spChg chg="add del">
          <ac:chgData name="jaret teran" userId="13826acdde4f6183" providerId="LiveId" clId="{0FAB96D7-E7E5-4D9B-A25B-FF10DB54520D}" dt="2022-10-21T14:36:12.024" v="1604" actId="26606"/>
          <ac:spMkLst>
            <pc:docMk/>
            <pc:sldMk cId="184522975" sldId="296"/>
            <ac:spMk id="2093" creationId="{17A7F34E-D418-47E2-9F86-2C45BBC31210}"/>
          </ac:spMkLst>
        </pc:spChg>
        <pc:spChg chg="add del">
          <ac:chgData name="jaret teran" userId="13826acdde4f6183" providerId="LiveId" clId="{0FAB96D7-E7E5-4D9B-A25B-FF10DB54520D}" dt="2022-10-21T14:36:12.024" v="1604" actId="26606"/>
          <ac:spMkLst>
            <pc:docMk/>
            <pc:sldMk cId="184522975" sldId="296"/>
            <ac:spMk id="2094" creationId="{2AEAFA59-923A-4F54-8B49-44C970BCC323}"/>
          </ac:spMkLst>
        </pc:spChg>
        <pc:spChg chg="add">
          <ac:chgData name="jaret teran" userId="13826acdde4f6183" providerId="LiveId" clId="{0FAB96D7-E7E5-4D9B-A25B-FF10DB54520D}" dt="2022-10-21T14:36:12.032" v="1605" actId="26606"/>
          <ac:spMkLst>
            <pc:docMk/>
            <pc:sldMk cId="184522975" sldId="296"/>
            <ac:spMk id="2096" creationId="{22F15A2D-2324-487D-A02A-BF46C5C580EB}"/>
          </ac:spMkLst>
        </pc:spChg>
        <pc:spChg chg="add">
          <ac:chgData name="jaret teran" userId="13826acdde4f6183" providerId="LiveId" clId="{0FAB96D7-E7E5-4D9B-A25B-FF10DB54520D}" dt="2022-10-21T14:36:12.032" v="1605" actId="26606"/>
          <ac:spMkLst>
            <pc:docMk/>
            <pc:sldMk cId="184522975" sldId="296"/>
            <ac:spMk id="2097" creationId="{2AEAFA59-923A-4F54-8B49-44C970BCC323}"/>
          </ac:spMkLst>
        </pc:spChg>
        <pc:spChg chg="add">
          <ac:chgData name="jaret teran" userId="13826acdde4f6183" providerId="LiveId" clId="{0FAB96D7-E7E5-4D9B-A25B-FF10DB54520D}" dt="2022-10-21T14:36:12.032" v="1605" actId="26606"/>
          <ac:spMkLst>
            <pc:docMk/>
            <pc:sldMk cId="184522975" sldId="296"/>
            <ac:spMk id="2098" creationId="{C37E9D4B-7BFA-4D10-B666-547BAC499469}"/>
          </ac:spMkLst>
        </pc:spChg>
        <pc:picChg chg="add mod ord">
          <ac:chgData name="jaret teran" userId="13826acdde4f6183" providerId="LiveId" clId="{0FAB96D7-E7E5-4D9B-A25B-FF10DB54520D}" dt="2022-10-21T14:36:17.602" v="1606" actId="27614"/>
          <ac:picMkLst>
            <pc:docMk/>
            <pc:sldMk cId="184522975" sldId="296"/>
            <ac:picMk id="6" creationId="{920B094B-5AA9-35C2-5B18-688367FA7D4E}"/>
          </ac:picMkLst>
        </pc:picChg>
        <pc:picChg chg="add mod">
          <ac:chgData name="jaret teran" userId="13826acdde4f6183" providerId="LiveId" clId="{0FAB96D7-E7E5-4D9B-A25B-FF10DB54520D}" dt="2022-10-21T14:36:17.602" v="1607" actId="962"/>
          <ac:picMkLst>
            <pc:docMk/>
            <pc:sldMk cId="184522975" sldId="296"/>
            <ac:picMk id="2052" creationId="{8F0F1394-6A9E-8780-93E7-4FF4962C2CC2}"/>
          </ac:picMkLst>
        </pc:picChg>
        <pc:cxnChg chg="add del">
          <ac:chgData name="jaret teran" userId="13826acdde4f6183" providerId="LiveId" clId="{0FAB96D7-E7E5-4D9B-A25B-FF10DB54520D}" dt="2022-10-21T14:35:42.222" v="1592" actId="26606"/>
          <ac:cxnSpMkLst>
            <pc:docMk/>
            <pc:sldMk cId="184522975" sldId="296"/>
            <ac:cxnSpMk id="2073" creationId="{4D56677B-C0B7-4DAC-ACAD-8054FF1B599A}"/>
          </ac:cxnSpMkLst>
        </pc:cxnChg>
        <pc:cxnChg chg="add del">
          <ac:chgData name="jaret teran" userId="13826acdde4f6183" providerId="LiveId" clId="{0FAB96D7-E7E5-4D9B-A25B-FF10DB54520D}" dt="2022-10-21T14:35:47.084" v="1596" actId="26606"/>
          <ac:cxnSpMkLst>
            <pc:docMk/>
            <pc:sldMk cId="184522975" sldId="296"/>
            <ac:cxnSpMk id="2079" creationId="{1C6AAE25-BD23-41B5-AAE4-1DA5898C2ADB}"/>
          </ac:cxnSpMkLst>
        </pc:cxnChg>
        <pc:cxnChg chg="add del">
          <ac:chgData name="jaret teran" userId="13826acdde4f6183" providerId="LiveId" clId="{0FAB96D7-E7E5-4D9B-A25B-FF10DB54520D}" dt="2022-10-21T14:36:00.625" v="1600" actId="26606"/>
          <ac:cxnSpMkLst>
            <pc:docMk/>
            <pc:sldMk cId="184522975" sldId="296"/>
            <ac:cxnSpMk id="2085" creationId="{0B4A113E-D208-4EF0-8BAB-25FDD2E588BA}"/>
          </ac:cxnSpMkLst>
        </pc:cxnChg>
        <pc:cxnChg chg="add del">
          <ac:chgData name="jaret teran" userId="13826acdde4f6183" providerId="LiveId" clId="{0FAB96D7-E7E5-4D9B-A25B-FF10DB54520D}" dt="2022-10-21T14:36:00.625" v="1600" actId="26606"/>
          <ac:cxnSpMkLst>
            <pc:docMk/>
            <pc:sldMk cId="184522975" sldId="296"/>
            <ac:cxnSpMk id="2086" creationId="{2FE16547-5205-4F0E-B809-89D18FF4C8BA}"/>
          </ac:cxnSpMkLst>
        </pc:cxnChg>
        <pc:cxnChg chg="add del">
          <ac:chgData name="jaret teran" userId="13826acdde4f6183" providerId="LiveId" clId="{0FAB96D7-E7E5-4D9B-A25B-FF10DB54520D}" dt="2022-10-21T14:36:02.069" v="1602" actId="26606"/>
          <ac:cxnSpMkLst>
            <pc:docMk/>
            <pc:sldMk cId="184522975" sldId="296"/>
            <ac:cxnSpMk id="2090" creationId="{5D1CEE39-A6DC-4DE0-9789-206F1A9888BB}"/>
          </ac:cxnSpMkLst>
        </pc:cxnChg>
      </pc:sldChg>
      <pc:sldChg chg="addSp delSp modSp add mod">
        <pc:chgData name="jaret teran" userId="13826acdde4f6183" providerId="LiveId" clId="{0FAB96D7-E7E5-4D9B-A25B-FF10DB54520D}" dt="2022-10-20T23:16:14.168" v="976" actId="14100"/>
        <pc:sldMkLst>
          <pc:docMk/>
          <pc:sldMk cId="437908417" sldId="297"/>
        </pc:sldMkLst>
        <pc:spChg chg="mod">
          <ac:chgData name="jaret teran" userId="13826acdde4f6183" providerId="LiveId" clId="{0FAB96D7-E7E5-4D9B-A25B-FF10DB54520D}" dt="2022-10-20T23:11:20.531" v="956"/>
          <ac:spMkLst>
            <pc:docMk/>
            <pc:sldMk cId="437908417" sldId="297"/>
            <ac:spMk id="3" creationId="{FF6819B6-FC03-DF02-652A-97C3BBB7DD52}"/>
          </ac:spMkLst>
        </pc:spChg>
        <pc:picChg chg="add mod">
          <ac:chgData name="jaret teran" userId="13826acdde4f6183" providerId="LiveId" clId="{0FAB96D7-E7E5-4D9B-A25B-FF10DB54520D}" dt="2022-10-20T23:16:14.168" v="976" actId="14100"/>
          <ac:picMkLst>
            <pc:docMk/>
            <pc:sldMk cId="437908417" sldId="297"/>
            <ac:picMk id="4" creationId="{FF4F2366-D9A7-6F1D-2821-B65EFDBCC78A}"/>
          </ac:picMkLst>
        </pc:picChg>
        <pc:picChg chg="add mod">
          <ac:chgData name="jaret teran" userId="13826acdde4f6183" providerId="LiveId" clId="{0FAB96D7-E7E5-4D9B-A25B-FF10DB54520D}" dt="2022-10-20T23:13:43.800" v="961" actId="14861"/>
          <ac:picMkLst>
            <pc:docMk/>
            <pc:sldMk cId="437908417" sldId="297"/>
            <ac:picMk id="1026" creationId="{7AD4BCEC-5807-6AF6-D110-373118F3BD03}"/>
          </ac:picMkLst>
        </pc:picChg>
        <pc:picChg chg="add del mod">
          <ac:chgData name="jaret teran" userId="13826acdde4f6183" providerId="LiveId" clId="{0FAB96D7-E7E5-4D9B-A25B-FF10DB54520D}" dt="2022-10-20T23:15:38.442" v="969" actId="21"/>
          <ac:picMkLst>
            <pc:docMk/>
            <pc:sldMk cId="437908417" sldId="297"/>
            <ac:picMk id="1028" creationId="{6AE0F593-78CD-AB4D-D8E5-53DB7A899D46}"/>
          </ac:picMkLst>
        </pc:picChg>
      </pc:sldChg>
      <pc:sldChg chg="addSp delSp modSp add mod ord">
        <pc:chgData name="jaret teran" userId="13826acdde4f6183" providerId="LiveId" clId="{0FAB96D7-E7E5-4D9B-A25B-FF10DB54520D}" dt="2022-10-20T23:38:46.668" v="1245" actId="20577"/>
        <pc:sldMkLst>
          <pc:docMk/>
          <pc:sldMk cId="704881518" sldId="298"/>
        </pc:sldMkLst>
        <pc:spChg chg="mod">
          <ac:chgData name="jaret teran" userId="13826acdde4f6183" providerId="LiveId" clId="{0FAB96D7-E7E5-4D9B-A25B-FF10DB54520D}" dt="2022-10-20T23:38:46.668" v="1245" actId="20577"/>
          <ac:spMkLst>
            <pc:docMk/>
            <pc:sldMk cId="704881518" sldId="298"/>
            <ac:spMk id="2" creationId="{8493AF56-CCB9-F5DC-E16F-A010AFA01666}"/>
          </ac:spMkLst>
        </pc:spChg>
        <pc:spChg chg="mod">
          <ac:chgData name="jaret teran" userId="13826acdde4f6183" providerId="LiveId" clId="{0FAB96D7-E7E5-4D9B-A25B-FF10DB54520D}" dt="2022-10-20T23:38:15.602" v="1241" actId="1076"/>
          <ac:spMkLst>
            <pc:docMk/>
            <pc:sldMk cId="704881518" sldId="298"/>
            <ac:spMk id="3" creationId="{B4870C4F-E88A-80BB-F22A-6232416A9FED}"/>
          </ac:spMkLst>
        </pc:spChg>
        <pc:picChg chg="del">
          <ac:chgData name="jaret teran" userId="13826acdde4f6183" providerId="LiveId" clId="{0FAB96D7-E7E5-4D9B-A25B-FF10DB54520D}" dt="2022-10-20T23:35:18.232" v="1222" actId="478"/>
          <ac:picMkLst>
            <pc:docMk/>
            <pc:sldMk cId="704881518" sldId="298"/>
            <ac:picMk id="4" creationId="{CB72DC20-9CBC-DE63-42A7-9031CD1CA7FC}"/>
          </ac:picMkLst>
        </pc:picChg>
        <pc:picChg chg="del">
          <ac:chgData name="jaret teran" userId="13826acdde4f6183" providerId="LiveId" clId="{0FAB96D7-E7E5-4D9B-A25B-FF10DB54520D}" dt="2022-10-20T23:35:20.004" v="1223" actId="478"/>
          <ac:picMkLst>
            <pc:docMk/>
            <pc:sldMk cId="704881518" sldId="298"/>
            <ac:picMk id="2054" creationId="{4450BC1B-1E82-8F15-0FE4-968DBC63D0EA}"/>
          </ac:picMkLst>
        </pc:picChg>
        <pc:picChg chg="add del mod">
          <ac:chgData name="jaret teran" userId="13826acdde4f6183" providerId="LiveId" clId="{0FAB96D7-E7E5-4D9B-A25B-FF10DB54520D}" dt="2022-10-20T23:36:38.137" v="1231" actId="478"/>
          <ac:picMkLst>
            <pc:docMk/>
            <pc:sldMk cId="704881518" sldId="298"/>
            <ac:picMk id="3074" creationId="{56417A9C-1167-5A4C-0324-00D1D15FF98D}"/>
          </ac:picMkLst>
        </pc:picChg>
        <pc:picChg chg="add mod">
          <ac:chgData name="jaret teran" userId="13826acdde4f6183" providerId="LiveId" clId="{0FAB96D7-E7E5-4D9B-A25B-FF10DB54520D}" dt="2022-10-20T23:38:26.321" v="1243" actId="1076"/>
          <ac:picMkLst>
            <pc:docMk/>
            <pc:sldMk cId="704881518" sldId="298"/>
            <ac:picMk id="3076" creationId="{EFDF22EA-6FD3-E464-57CD-4E5E03C351EA}"/>
          </ac:picMkLst>
        </pc:picChg>
      </pc:sldChg>
      <pc:sldChg chg="new del">
        <pc:chgData name="jaret teran" userId="13826acdde4f6183" providerId="LiveId" clId="{0FAB96D7-E7E5-4D9B-A25B-FF10DB54520D}" dt="2022-10-20T23:27:10.553" v="1110" actId="680"/>
        <pc:sldMkLst>
          <pc:docMk/>
          <pc:sldMk cId="766762644" sldId="298"/>
        </pc:sldMkLst>
      </pc:sldChg>
      <pc:sldChg chg="addSp delSp modSp new mod setBg">
        <pc:chgData name="jaret teran" userId="13826acdde4f6183" providerId="LiveId" clId="{0FAB96D7-E7E5-4D9B-A25B-FF10DB54520D}" dt="2022-10-21T14:29:29.720" v="1574" actId="1076"/>
        <pc:sldMkLst>
          <pc:docMk/>
          <pc:sldMk cId="3668805275" sldId="299"/>
        </pc:sldMkLst>
        <pc:spChg chg="mod">
          <ac:chgData name="jaret teran" userId="13826acdde4f6183" providerId="LiveId" clId="{0FAB96D7-E7E5-4D9B-A25B-FF10DB54520D}" dt="2022-10-21T14:29:29.720" v="1574" actId="1076"/>
          <ac:spMkLst>
            <pc:docMk/>
            <pc:sldMk cId="3668805275" sldId="299"/>
            <ac:spMk id="2" creationId="{FC43E3A1-F90B-54F7-2419-F51108161756}"/>
          </ac:spMkLst>
        </pc:spChg>
        <pc:spChg chg="mod">
          <ac:chgData name="jaret teran" userId="13826acdde4f6183" providerId="LiveId" clId="{0FAB96D7-E7E5-4D9B-A25B-FF10DB54520D}" dt="2022-10-21T14:28:53.634" v="1571" actId="1076"/>
          <ac:spMkLst>
            <pc:docMk/>
            <pc:sldMk cId="3668805275" sldId="299"/>
            <ac:spMk id="3" creationId="{A40D4683-44BB-1326-8969-C48B47CB53D7}"/>
          </ac:spMkLst>
        </pc:spChg>
        <pc:spChg chg="add del">
          <ac:chgData name="jaret teran" userId="13826acdde4f6183" providerId="LiveId" clId="{0FAB96D7-E7E5-4D9B-A25B-FF10DB54520D}" dt="2022-10-21T14:27:06.706" v="1564" actId="26606"/>
          <ac:spMkLst>
            <pc:docMk/>
            <pc:sldMk cId="3668805275" sldId="299"/>
            <ac:spMk id="1031" creationId="{3CD9DF72-87A3-404E-A828-84CBF11A8303}"/>
          </ac:spMkLst>
        </pc:spChg>
        <pc:picChg chg="add mod ord">
          <ac:chgData name="jaret teran" userId="13826acdde4f6183" providerId="LiveId" clId="{0FAB96D7-E7E5-4D9B-A25B-FF10DB54520D}" dt="2022-10-21T14:28:42.950" v="1570" actId="1076"/>
          <ac:picMkLst>
            <pc:docMk/>
            <pc:sldMk cId="3668805275" sldId="299"/>
            <ac:picMk id="1026" creationId="{89655C6F-53F1-B105-1F4C-66AB489D09AC}"/>
          </ac:picMkLst>
        </pc:picChg>
        <pc:cxnChg chg="add del">
          <ac:chgData name="jaret teran" userId="13826acdde4f6183" providerId="LiveId" clId="{0FAB96D7-E7E5-4D9B-A25B-FF10DB54520D}" dt="2022-10-21T14:27:06.706" v="1564" actId="26606"/>
          <ac:cxnSpMkLst>
            <pc:docMk/>
            <pc:sldMk cId="3668805275" sldId="299"/>
            <ac:cxnSpMk id="1033" creationId="{20E3A342-4D61-4E3F-AF90-1AB42AEB96CC}"/>
          </ac:cxnSpMkLst>
        </pc:cxnChg>
      </pc:sldChg>
    </pc:docChg>
  </pc:docChgLst>
  <pc:docChgLst>
    <pc:chgData name="jaret teran" userId="13826acdde4f6183" providerId="LiveId" clId="{8D48BB94-E58D-4CC8-B043-CC6FA90C4ABE}"/>
    <pc:docChg chg="undo custSel addSld delSld modSld sldOrd">
      <pc:chgData name="jaret teran" userId="13826acdde4f6183" providerId="LiveId" clId="{8D48BB94-E58D-4CC8-B043-CC6FA90C4ABE}" dt="2022-08-19T14:39:05.277" v="1982" actId="26606"/>
      <pc:docMkLst>
        <pc:docMk/>
      </pc:docMkLst>
      <pc:sldChg chg="del">
        <pc:chgData name="jaret teran" userId="13826acdde4f6183" providerId="LiveId" clId="{8D48BB94-E58D-4CC8-B043-CC6FA90C4ABE}" dt="2022-08-19T02:06:16.803" v="4" actId="47"/>
        <pc:sldMkLst>
          <pc:docMk/>
          <pc:sldMk cId="95799507" sldId="256"/>
        </pc:sldMkLst>
      </pc:sldChg>
      <pc:sldChg chg="addSp delSp modSp add del mod setBg setClrOvrMap">
        <pc:chgData name="jaret teran" userId="13826acdde4f6183" providerId="LiveId" clId="{8D48BB94-E58D-4CC8-B043-CC6FA90C4ABE}" dt="2022-08-19T02:30:41.677" v="304" actId="403"/>
        <pc:sldMkLst>
          <pc:docMk/>
          <pc:sldMk cId="894237531" sldId="257"/>
        </pc:sldMkLst>
        <pc:spChg chg="del">
          <ac:chgData name="jaret teran" userId="13826acdde4f6183" providerId="LiveId" clId="{8D48BB94-E58D-4CC8-B043-CC6FA90C4ABE}" dt="2022-08-19T02:06:21.423" v="5" actId="478"/>
          <ac:spMkLst>
            <pc:docMk/>
            <pc:sldMk cId="894237531" sldId="257"/>
            <ac:spMk id="3" creationId="{F2A2AB90-1C01-DC50-94BF-DDEF360980C1}"/>
          </ac:spMkLst>
        </pc:spChg>
        <pc:spChg chg="add del mod">
          <ac:chgData name="jaret teran" userId="13826acdde4f6183" providerId="LiveId" clId="{8D48BB94-E58D-4CC8-B043-CC6FA90C4ABE}" dt="2022-08-19T02:06:25.765" v="6" actId="478"/>
          <ac:spMkLst>
            <pc:docMk/>
            <pc:sldMk cId="894237531" sldId="257"/>
            <ac:spMk id="7" creationId="{987A4DE4-EA95-29E0-D1D1-F3FA97009842}"/>
          </ac:spMkLst>
        </pc:spChg>
        <pc:spChg chg="add del mod">
          <ac:chgData name="jaret teran" userId="13826acdde4f6183" providerId="LiveId" clId="{8D48BB94-E58D-4CC8-B043-CC6FA90C4ABE}" dt="2022-08-19T02:11:04.059" v="42" actId="478"/>
          <ac:spMkLst>
            <pc:docMk/>
            <pc:sldMk cId="894237531" sldId="257"/>
            <ac:spMk id="8" creationId="{1D4E8D6B-E0B0-F9CA-96C1-C0B442168497}"/>
          </ac:spMkLst>
        </pc:spChg>
        <pc:spChg chg="add mod ord">
          <ac:chgData name="jaret teran" userId="13826acdde4f6183" providerId="LiveId" clId="{8D48BB94-E58D-4CC8-B043-CC6FA90C4ABE}" dt="2022-08-19T02:30:17.535" v="276" actId="1076"/>
          <ac:spMkLst>
            <pc:docMk/>
            <pc:sldMk cId="894237531" sldId="257"/>
            <ac:spMk id="9" creationId="{D3A2C06B-7347-BEB7-33F2-198572DDC897}"/>
          </ac:spMkLst>
        </pc:spChg>
        <pc:spChg chg="add mod">
          <ac:chgData name="jaret teran" userId="13826acdde4f6183" providerId="LiveId" clId="{8D48BB94-E58D-4CC8-B043-CC6FA90C4ABE}" dt="2022-08-19T02:30:41.677" v="304" actId="403"/>
          <ac:spMkLst>
            <pc:docMk/>
            <pc:sldMk cId="894237531" sldId="257"/>
            <ac:spMk id="11" creationId="{81ADFF0F-4E8E-F62F-FDA6-8938E05B2F68}"/>
          </ac:spMkLst>
        </pc:spChg>
        <pc:spChg chg="add del">
          <ac:chgData name="jaret teran" userId="13826acdde4f6183" providerId="LiveId" clId="{8D48BB94-E58D-4CC8-B043-CC6FA90C4ABE}" dt="2022-08-19T02:29:50.852" v="266" actId="26606"/>
          <ac:spMkLst>
            <pc:docMk/>
            <pc:sldMk cId="894237531" sldId="257"/>
            <ac:spMk id="15" creationId="{37C89E4B-3C9F-44B9-8B86-D9E3D112D8EC}"/>
          </ac:spMkLst>
        </pc:spChg>
        <pc:spChg chg="add del">
          <ac:chgData name="jaret teran" userId="13826acdde4f6183" providerId="LiveId" clId="{8D48BB94-E58D-4CC8-B043-CC6FA90C4ABE}" dt="2022-08-19T02:29:54.576" v="268" actId="26606"/>
          <ac:spMkLst>
            <pc:docMk/>
            <pc:sldMk cId="894237531" sldId="257"/>
            <ac:spMk id="21" creationId="{71B2258F-86CA-4D4D-8270-BC05FCDEBFB3}"/>
          </ac:spMkLst>
        </pc:spChg>
        <pc:spChg chg="add del">
          <ac:chgData name="jaret teran" userId="13826acdde4f6183" providerId="LiveId" clId="{8D48BB94-E58D-4CC8-B043-CC6FA90C4ABE}" dt="2022-08-19T02:30:00.011" v="270" actId="26606"/>
          <ac:spMkLst>
            <pc:docMk/>
            <pc:sldMk cId="894237531" sldId="257"/>
            <ac:spMk id="23" creationId="{4EDB2B02-86A2-46F5-A4BE-B7D9B10411D6}"/>
          </ac:spMkLst>
        </pc:spChg>
        <pc:spChg chg="add del">
          <ac:chgData name="jaret teran" userId="13826acdde4f6183" providerId="LiveId" clId="{8D48BB94-E58D-4CC8-B043-CC6FA90C4ABE}" dt="2022-08-19T02:30:00.011" v="270" actId="26606"/>
          <ac:spMkLst>
            <pc:docMk/>
            <pc:sldMk cId="894237531" sldId="257"/>
            <ac:spMk id="24" creationId="{07322A9E-F1EC-405E-8971-BA906EFFCCB8}"/>
          </ac:spMkLst>
        </pc:spChg>
        <pc:spChg chg="add del">
          <ac:chgData name="jaret teran" userId="13826acdde4f6183" providerId="LiveId" clId="{8D48BB94-E58D-4CC8-B043-CC6FA90C4ABE}" dt="2022-08-19T02:30:00.011" v="270" actId="26606"/>
          <ac:spMkLst>
            <pc:docMk/>
            <pc:sldMk cId="894237531" sldId="257"/>
            <ac:spMk id="25" creationId="{43954639-FB5D-41F4-9560-6F6DFE778425}"/>
          </ac:spMkLst>
        </pc:spChg>
        <pc:spChg chg="add del">
          <ac:chgData name="jaret teran" userId="13826acdde4f6183" providerId="LiveId" clId="{8D48BB94-E58D-4CC8-B043-CC6FA90C4ABE}" dt="2022-08-19T02:30:00.011" v="270" actId="26606"/>
          <ac:spMkLst>
            <pc:docMk/>
            <pc:sldMk cId="894237531" sldId="257"/>
            <ac:spMk id="26" creationId="{A5704422-1118-4FD1-95AD-29A064EB80D9}"/>
          </ac:spMkLst>
        </pc:spChg>
        <pc:spChg chg="add del">
          <ac:chgData name="jaret teran" userId="13826acdde4f6183" providerId="LiveId" clId="{8D48BB94-E58D-4CC8-B043-CC6FA90C4ABE}" dt="2022-08-19T02:30:00.011" v="270" actId="26606"/>
          <ac:spMkLst>
            <pc:docMk/>
            <pc:sldMk cId="894237531" sldId="257"/>
            <ac:spMk id="27" creationId="{E898931C-0323-41FA-A036-20F818B1FF81}"/>
          </ac:spMkLst>
        </pc:spChg>
        <pc:spChg chg="add del">
          <ac:chgData name="jaret teran" userId="13826acdde4f6183" providerId="LiveId" clId="{8D48BB94-E58D-4CC8-B043-CC6FA90C4ABE}" dt="2022-08-19T02:30:00.011" v="270" actId="26606"/>
          <ac:spMkLst>
            <pc:docMk/>
            <pc:sldMk cId="894237531" sldId="257"/>
            <ac:spMk id="28" creationId="{A88B2AAA-B805-498E-A9E6-98B885855498}"/>
          </ac:spMkLst>
        </pc:spChg>
        <pc:spChg chg="add del">
          <ac:chgData name="jaret teran" userId="13826acdde4f6183" providerId="LiveId" clId="{8D48BB94-E58D-4CC8-B043-CC6FA90C4ABE}" dt="2022-08-19T02:30:00.011" v="270" actId="26606"/>
          <ac:spMkLst>
            <pc:docMk/>
            <pc:sldMk cId="894237531" sldId="257"/>
            <ac:spMk id="29" creationId="{89AFE9DD-0792-4B98-B4EB-97ACA17E6AA8}"/>
          </ac:spMkLst>
        </pc:spChg>
        <pc:spChg chg="add del">
          <ac:chgData name="jaret teran" userId="13826acdde4f6183" providerId="LiveId" clId="{8D48BB94-E58D-4CC8-B043-CC6FA90C4ABE}" dt="2022-08-19T02:30:00.011" v="270" actId="26606"/>
          <ac:spMkLst>
            <pc:docMk/>
            <pc:sldMk cId="894237531" sldId="257"/>
            <ac:spMk id="30" creationId="{9B8051E0-19D7-43E1-BFD9-E6DBFEB3A3F1}"/>
          </ac:spMkLst>
        </pc:spChg>
        <pc:spChg chg="add del">
          <ac:chgData name="jaret teran" userId="13826acdde4f6183" providerId="LiveId" clId="{8D48BB94-E58D-4CC8-B043-CC6FA90C4ABE}" dt="2022-08-19T02:30:00.011" v="270" actId="26606"/>
          <ac:spMkLst>
            <pc:docMk/>
            <pc:sldMk cId="894237531" sldId="257"/>
            <ac:spMk id="31" creationId="{3981F5C4-9AE1-404E-AF44-A4E6DB374F9D}"/>
          </ac:spMkLst>
        </pc:spChg>
        <pc:spChg chg="add del">
          <ac:chgData name="jaret teran" userId="13826acdde4f6183" providerId="LiveId" clId="{8D48BB94-E58D-4CC8-B043-CC6FA90C4ABE}" dt="2022-08-19T02:30:00.011" v="270" actId="26606"/>
          <ac:spMkLst>
            <pc:docMk/>
            <pc:sldMk cId="894237531" sldId="257"/>
            <ac:spMk id="33" creationId="{763C1781-8726-4FAC-8C45-FF40376BE409}"/>
          </ac:spMkLst>
        </pc:spChg>
        <pc:spChg chg="add del">
          <ac:chgData name="jaret teran" userId="13826acdde4f6183" providerId="LiveId" clId="{8D48BB94-E58D-4CC8-B043-CC6FA90C4ABE}" dt="2022-08-19T02:30:00.011" v="270" actId="26606"/>
          <ac:spMkLst>
            <pc:docMk/>
            <pc:sldMk cId="894237531" sldId="257"/>
            <ac:spMk id="35" creationId="{301491B5-56C7-43DC-A3D9-861EECCA056A}"/>
          </ac:spMkLst>
        </pc:spChg>
        <pc:spChg chg="add del">
          <ac:chgData name="jaret teran" userId="13826acdde4f6183" providerId="LiveId" clId="{8D48BB94-E58D-4CC8-B043-CC6FA90C4ABE}" dt="2022-08-19T02:30:00.011" v="270" actId="26606"/>
          <ac:spMkLst>
            <pc:docMk/>
            <pc:sldMk cId="894237531" sldId="257"/>
            <ac:spMk id="37" creationId="{237E2353-22DF-46E0-A200-FB30F8F394E2}"/>
          </ac:spMkLst>
        </pc:spChg>
        <pc:spChg chg="add del">
          <ac:chgData name="jaret teran" userId="13826acdde4f6183" providerId="LiveId" clId="{8D48BB94-E58D-4CC8-B043-CC6FA90C4ABE}" dt="2022-08-19T02:30:00.011" v="270" actId="26606"/>
          <ac:spMkLst>
            <pc:docMk/>
            <pc:sldMk cId="894237531" sldId="257"/>
            <ac:spMk id="39" creationId="{DD6138DB-057B-45F7-A5F4-E7BFDA20D02C}"/>
          </ac:spMkLst>
        </pc:spChg>
        <pc:spChg chg="add del">
          <ac:chgData name="jaret teran" userId="13826acdde4f6183" providerId="LiveId" clId="{8D48BB94-E58D-4CC8-B043-CC6FA90C4ABE}" dt="2022-08-19T02:30:00.011" v="270" actId="26606"/>
          <ac:spMkLst>
            <pc:docMk/>
            <pc:sldMk cId="894237531" sldId="257"/>
            <ac:spMk id="41" creationId="{79A54AB1-B64F-4843-BFAB-81CB74E66B65}"/>
          </ac:spMkLst>
        </pc:spChg>
        <pc:spChg chg="add">
          <ac:chgData name="jaret teran" userId="13826acdde4f6183" providerId="LiveId" clId="{8D48BB94-E58D-4CC8-B043-CC6FA90C4ABE}" dt="2022-08-19T02:30:00.013" v="271" actId="26606"/>
          <ac:spMkLst>
            <pc:docMk/>
            <pc:sldMk cId="894237531" sldId="257"/>
            <ac:spMk id="43" creationId="{E49CC64F-7275-4E33-961B-0C5CDC439875}"/>
          </ac:spMkLst>
        </pc:spChg>
        <pc:picChg chg="del">
          <ac:chgData name="jaret teran" userId="13826acdde4f6183" providerId="LiveId" clId="{8D48BB94-E58D-4CC8-B043-CC6FA90C4ABE}" dt="2022-08-19T02:06:33.570" v="9" actId="478"/>
          <ac:picMkLst>
            <pc:docMk/>
            <pc:sldMk cId="894237531" sldId="257"/>
            <ac:picMk id="5" creationId="{1633410B-2C9D-36C7-C656-09E04E4D29B8}"/>
          </ac:picMkLst>
        </pc:picChg>
        <pc:picChg chg="add mod">
          <ac:chgData name="jaret teran" userId="13826acdde4f6183" providerId="LiveId" clId="{8D48BB94-E58D-4CC8-B043-CC6FA90C4ABE}" dt="2022-08-19T02:30:00.013" v="271" actId="26606"/>
          <ac:picMkLst>
            <pc:docMk/>
            <pc:sldMk cId="894237531" sldId="257"/>
            <ac:picMk id="10" creationId="{AB792248-4433-84CD-17CA-48A7A97EDCE1}"/>
          </ac:picMkLst>
        </pc:picChg>
        <pc:picChg chg="add del">
          <ac:chgData name="jaret teran" userId="13826acdde4f6183" providerId="LiveId" clId="{8D48BB94-E58D-4CC8-B043-CC6FA90C4ABE}" dt="2022-08-19T02:11:33.215" v="44" actId="478"/>
          <ac:picMkLst>
            <pc:docMk/>
            <pc:sldMk cId="894237531" sldId="257"/>
            <ac:picMk id="1026" creationId="{2D081F4A-3DF4-108F-6BF2-1F55750CF1AB}"/>
          </ac:picMkLst>
        </pc:picChg>
        <pc:picChg chg="add del mod">
          <ac:chgData name="jaret teran" userId="13826acdde4f6183" providerId="LiveId" clId="{8D48BB94-E58D-4CC8-B043-CC6FA90C4ABE}" dt="2022-08-19T02:16:47.724" v="113" actId="478"/>
          <ac:picMkLst>
            <pc:docMk/>
            <pc:sldMk cId="894237531" sldId="257"/>
            <ac:picMk id="1028" creationId="{5BE76AFC-8B76-97A2-2B42-EF985C03C863}"/>
          </ac:picMkLst>
        </pc:picChg>
        <pc:inkChg chg="del">
          <ac:chgData name="jaret teran" userId="13826acdde4f6183" providerId="LiveId" clId="{8D48BB94-E58D-4CC8-B043-CC6FA90C4ABE}" dt="2022-08-19T02:06:31.679" v="8" actId="478"/>
          <ac:inkMkLst>
            <pc:docMk/>
            <pc:sldMk cId="894237531" sldId="257"/>
            <ac:inkMk id="2" creationId="{5519D963-6C75-B8C7-0A99-E860CEBBB6F5}"/>
          </ac:inkMkLst>
        </pc:inkChg>
        <pc:inkChg chg="del">
          <ac:chgData name="jaret teran" userId="13826acdde4f6183" providerId="LiveId" clId="{8D48BB94-E58D-4CC8-B043-CC6FA90C4ABE}" dt="2022-08-19T02:06:28.719" v="7" actId="478"/>
          <ac:inkMkLst>
            <pc:docMk/>
            <pc:sldMk cId="894237531" sldId="257"/>
            <ac:inkMk id="4" creationId="{802DD710-50D1-3817-86B5-BDF271BBAAD8}"/>
          </ac:inkMkLst>
        </pc:inkChg>
        <pc:cxnChg chg="add del">
          <ac:chgData name="jaret teran" userId="13826acdde4f6183" providerId="LiveId" clId="{8D48BB94-E58D-4CC8-B043-CC6FA90C4ABE}" dt="2022-08-19T02:29:50.852" v="266" actId="26606"/>
          <ac:cxnSpMkLst>
            <pc:docMk/>
            <pc:sldMk cId="894237531" sldId="257"/>
            <ac:cxnSpMk id="17" creationId="{AA2EAA10-076F-46BD-8F0F-B9A2FB77A85C}"/>
          </ac:cxnSpMkLst>
        </pc:cxnChg>
        <pc:cxnChg chg="add del">
          <ac:chgData name="jaret teran" userId="13826acdde4f6183" providerId="LiveId" clId="{8D48BB94-E58D-4CC8-B043-CC6FA90C4ABE}" dt="2022-08-19T02:29:50.852" v="266" actId="26606"/>
          <ac:cxnSpMkLst>
            <pc:docMk/>
            <pc:sldMk cId="894237531" sldId="257"/>
            <ac:cxnSpMk id="19" creationId="{D891E407-403B-4764-86C9-33A56D3BCAA3}"/>
          </ac:cxnSpMkLst>
        </pc:cxnChg>
      </pc:sldChg>
      <pc:sldChg chg="add del">
        <pc:chgData name="jaret teran" userId="13826acdde4f6183" providerId="LiveId" clId="{8D48BB94-E58D-4CC8-B043-CC6FA90C4ABE}" dt="2022-08-19T02:37:08.427" v="325" actId="47"/>
        <pc:sldMkLst>
          <pc:docMk/>
          <pc:sldMk cId="4019799504" sldId="258"/>
        </pc:sldMkLst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600521426" sldId="259"/>
        </pc:sldMkLst>
      </pc:sldChg>
      <pc:sldChg chg="addSp delSp modSp new mod setBg setClrOvrMap">
        <pc:chgData name="jaret teran" userId="13826acdde4f6183" providerId="LiveId" clId="{8D48BB94-E58D-4CC8-B043-CC6FA90C4ABE}" dt="2022-08-19T14:09:24.975" v="1773" actId="14100"/>
        <pc:sldMkLst>
          <pc:docMk/>
          <pc:sldMk cId="1425054040" sldId="259"/>
        </pc:sldMkLst>
        <pc:spChg chg="mod">
          <ac:chgData name="jaret teran" userId="13826acdde4f6183" providerId="LiveId" clId="{8D48BB94-E58D-4CC8-B043-CC6FA90C4ABE}" dt="2022-08-19T14:07:51.433" v="1764" actId="26606"/>
          <ac:spMkLst>
            <pc:docMk/>
            <pc:sldMk cId="1425054040" sldId="259"/>
            <ac:spMk id="2" creationId="{50A5A69F-D6AC-0CF4-CBD1-1C39092DC2B6}"/>
          </ac:spMkLst>
        </pc:spChg>
        <pc:spChg chg="mod">
          <ac:chgData name="jaret teran" userId="13826acdde4f6183" providerId="LiveId" clId="{8D48BB94-E58D-4CC8-B043-CC6FA90C4ABE}" dt="2022-08-19T14:09:09.169" v="1770" actId="1076"/>
          <ac:spMkLst>
            <pc:docMk/>
            <pc:sldMk cId="1425054040" sldId="259"/>
            <ac:spMk id="3" creationId="{CF2DE6F4-B114-537F-0E80-F8AE58B88028}"/>
          </ac:spMkLst>
        </pc:spChg>
        <pc:spChg chg="add del">
          <ac:chgData name="jaret teran" userId="13826acdde4f6183" providerId="LiveId" clId="{8D48BB94-E58D-4CC8-B043-CC6FA90C4ABE}" dt="2022-08-19T02:29:00.112" v="256" actId="26606"/>
          <ac:spMkLst>
            <pc:docMk/>
            <pc:sldMk cId="1425054040" sldId="259"/>
            <ac:spMk id="2055" creationId="{04812C46-200A-4DEB-A05E-3ED6C68C2387}"/>
          </ac:spMkLst>
        </pc:spChg>
        <pc:spChg chg="add del">
          <ac:chgData name="jaret teran" userId="13826acdde4f6183" providerId="LiveId" clId="{8D48BB94-E58D-4CC8-B043-CC6FA90C4ABE}" dt="2022-08-19T02:29:00.112" v="256" actId="26606"/>
          <ac:spMkLst>
            <pc:docMk/>
            <pc:sldMk cId="1425054040" sldId="259"/>
            <ac:spMk id="2057" creationId="{D1EA859B-E555-4109-94F3-6700E046E008}"/>
          </ac:spMkLst>
        </pc:spChg>
        <pc:spChg chg="add del">
          <ac:chgData name="jaret teran" userId="13826acdde4f6183" providerId="LiveId" clId="{8D48BB94-E58D-4CC8-B043-CC6FA90C4ABE}" dt="2022-08-19T02:29:02.953" v="258" actId="26606"/>
          <ac:spMkLst>
            <pc:docMk/>
            <pc:sldMk cId="1425054040" sldId="259"/>
            <ac:spMk id="2059" creationId="{8F23F8A3-8FD7-4779-8323-FDC26BE99889}"/>
          </ac:spMkLst>
        </pc:spChg>
        <pc:spChg chg="add del">
          <ac:chgData name="jaret teran" userId="13826acdde4f6183" providerId="LiveId" clId="{8D48BB94-E58D-4CC8-B043-CC6FA90C4ABE}" dt="2022-08-19T02:29:02.953" v="258" actId="26606"/>
          <ac:spMkLst>
            <pc:docMk/>
            <pc:sldMk cId="1425054040" sldId="259"/>
            <ac:spMk id="2060" creationId="{F605C4CC-A25C-416F-8333-7CB7DC97D870}"/>
          </ac:spMkLst>
        </pc:spChg>
        <pc:picChg chg="add del">
          <ac:chgData name="jaret teran" userId="13826acdde4f6183" providerId="LiveId" clId="{8D48BB94-E58D-4CC8-B043-CC6FA90C4ABE}" dt="2022-08-19T14:07:51.433" v="1764" actId="26606"/>
          <ac:picMkLst>
            <pc:docMk/>
            <pc:sldMk cId="1425054040" sldId="259"/>
            <ac:picMk id="5" creationId="{58E017A6-5E80-5B2F-82F5-789BEF82ACAB}"/>
          </ac:picMkLst>
        </pc:picChg>
        <pc:picChg chg="add mod">
          <ac:chgData name="jaret teran" userId="13826acdde4f6183" providerId="LiveId" clId="{8D48BB94-E58D-4CC8-B043-CC6FA90C4ABE}" dt="2022-08-19T14:09:24.975" v="1773" actId="14100"/>
          <ac:picMkLst>
            <pc:docMk/>
            <pc:sldMk cId="1425054040" sldId="259"/>
            <ac:picMk id="1026" creationId="{6A6F1643-3C6E-593B-DF9F-E303BD1F29D2}"/>
          </ac:picMkLst>
        </pc:picChg>
        <pc:picChg chg="add del mod ord">
          <ac:chgData name="jaret teran" userId="13826acdde4f6183" providerId="LiveId" clId="{8D48BB94-E58D-4CC8-B043-CC6FA90C4ABE}" dt="2022-08-19T02:29:04.059" v="259"/>
          <ac:picMkLst>
            <pc:docMk/>
            <pc:sldMk cId="1425054040" sldId="259"/>
            <ac:picMk id="2050" creationId="{A93F4299-E07C-2358-009A-605A0B5EB655}"/>
          </ac:picMkLst>
        </pc:picChg>
        <pc:picChg chg="add del">
          <ac:chgData name="jaret teran" userId="13826acdde4f6183" providerId="LiveId" clId="{8D48BB94-E58D-4CC8-B043-CC6FA90C4ABE}" dt="2022-08-19T02:29:11.028" v="261" actId="21"/>
          <ac:picMkLst>
            <pc:docMk/>
            <pc:sldMk cId="1425054040" sldId="259"/>
            <ac:picMk id="2052" creationId="{5E4EB9FC-E515-25B6-D904-857D50088024}"/>
          </ac:picMkLst>
        </pc:picChg>
        <pc:picChg chg="add del">
          <ac:chgData name="jaret teran" userId="13826acdde4f6183" providerId="LiveId" clId="{8D48BB94-E58D-4CC8-B043-CC6FA90C4ABE}" dt="2022-08-19T02:31:51.158" v="306" actId="21"/>
          <ac:picMkLst>
            <pc:docMk/>
            <pc:sldMk cId="1425054040" sldId="259"/>
            <ac:picMk id="2054" creationId="{55982DD7-ABC8-CE71-7905-E682ABBE9C8F}"/>
          </ac:picMkLst>
        </pc:picChg>
        <pc:cxnChg chg="add del">
          <ac:chgData name="jaret teran" userId="13826acdde4f6183" providerId="LiveId" clId="{8D48BB94-E58D-4CC8-B043-CC6FA90C4ABE}" dt="2022-08-19T14:07:51.433" v="1764" actId="26606"/>
          <ac:cxnSpMkLst>
            <pc:docMk/>
            <pc:sldMk cId="1425054040" sldId="259"/>
            <ac:cxnSpMk id="9" creationId="{A7F400EE-A8A5-48AF-B4D6-291B52C6F0B0}"/>
          </ac:cxnSpMkLst>
        </pc:cxnChg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1975367843" sldId="260"/>
        </pc:sldMkLst>
      </pc:sldChg>
      <pc:sldChg chg="addSp delSp modSp new mod">
        <pc:chgData name="jaret teran" userId="13826acdde4f6183" providerId="LiveId" clId="{8D48BB94-E58D-4CC8-B043-CC6FA90C4ABE}" dt="2022-08-19T14:12:24.021" v="1778" actId="478"/>
        <pc:sldMkLst>
          <pc:docMk/>
          <pc:sldMk cId="3616553556" sldId="260"/>
        </pc:sldMkLst>
        <pc:spChg chg="mod">
          <ac:chgData name="jaret teran" userId="13826acdde4f6183" providerId="LiveId" clId="{8D48BB94-E58D-4CC8-B043-CC6FA90C4ABE}" dt="2022-08-19T03:22:07.161" v="620" actId="113"/>
          <ac:spMkLst>
            <pc:docMk/>
            <pc:sldMk cId="3616553556" sldId="260"/>
            <ac:spMk id="2" creationId="{CDBFAAC9-3E6F-8481-4B20-9451719A118A}"/>
          </ac:spMkLst>
        </pc:spChg>
        <pc:spChg chg="mod">
          <ac:chgData name="jaret teran" userId="13826acdde4f6183" providerId="LiveId" clId="{8D48BB94-E58D-4CC8-B043-CC6FA90C4ABE}" dt="2022-08-19T02:56:24.288" v="580" actId="1076"/>
          <ac:spMkLst>
            <pc:docMk/>
            <pc:sldMk cId="3616553556" sldId="260"/>
            <ac:spMk id="3" creationId="{7FDCA34E-3707-E327-40EB-441AB1ABB519}"/>
          </ac:spMkLst>
        </pc:spChg>
        <pc:picChg chg="add mod">
          <ac:chgData name="jaret teran" userId="13826acdde4f6183" providerId="LiveId" clId="{8D48BB94-E58D-4CC8-B043-CC6FA90C4ABE}" dt="2022-08-19T02:34:31.976" v="319" actId="1076"/>
          <ac:picMkLst>
            <pc:docMk/>
            <pc:sldMk cId="3616553556" sldId="260"/>
            <ac:picMk id="4" creationId="{74B0F38A-DF69-3885-46C4-EF14D3F44A0F}"/>
          </ac:picMkLst>
        </pc:picChg>
        <pc:picChg chg="add del mod">
          <ac:chgData name="jaret teran" userId="13826acdde4f6183" providerId="LiveId" clId="{8D48BB94-E58D-4CC8-B043-CC6FA90C4ABE}" dt="2022-08-19T14:12:24.021" v="1778" actId="478"/>
          <ac:picMkLst>
            <pc:docMk/>
            <pc:sldMk cId="3616553556" sldId="260"/>
            <ac:picMk id="2050" creationId="{84873C3B-337E-1C75-A38F-CA1BDB97E04F}"/>
          </ac:picMkLst>
        </pc:picChg>
        <pc:picChg chg="add mod">
          <ac:chgData name="jaret teran" userId="13826acdde4f6183" providerId="LiveId" clId="{8D48BB94-E58D-4CC8-B043-CC6FA90C4ABE}" dt="2022-08-19T03:07:45.342" v="614" actId="1440"/>
          <ac:picMkLst>
            <pc:docMk/>
            <pc:sldMk cId="3616553556" sldId="260"/>
            <ac:picMk id="4098" creationId="{66A3D59C-CD05-51E4-9D01-404420C6CEB7}"/>
          </ac:picMkLst>
        </pc:picChg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2563189441" sldId="261"/>
        </pc:sldMkLst>
      </pc:sldChg>
      <pc:sldChg chg="addSp delSp modSp new mod ord">
        <pc:chgData name="jaret teran" userId="13826acdde4f6183" providerId="LiveId" clId="{8D48BB94-E58D-4CC8-B043-CC6FA90C4ABE}" dt="2022-08-19T02:49:47.225" v="520" actId="113"/>
        <pc:sldMkLst>
          <pc:docMk/>
          <pc:sldMk cId="3950427392" sldId="261"/>
        </pc:sldMkLst>
        <pc:spChg chg="mod">
          <ac:chgData name="jaret teran" userId="13826acdde4f6183" providerId="LiveId" clId="{8D48BB94-E58D-4CC8-B043-CC6FA90C4ABE}" dt="2022-08-19T02:49:47.225" v="520" actId="113"/>
          <ac:spMkLst>
            <pc:docMk/>
            <pc:sldMk cId="3950427392" sldId="261"/>
            <ac:spMk id="2" creationId="{57E12904-CC25-0779-4617-B8922FB980F1}"/>
          </ac:spMkLst>
        </pc:spChg>
        <pc:spChg chg="del">
          <ac:chgData name="jaret teran" userId="13826acdde4f6183" providerId="LiveId" clId="{8D48BB94-E58D-4CC8-B043-CC6FA90C4ABE}" dt="2022-08-19T02:35:41.670" v="321" actId="478"/>
          <ac:spMkLst>
            <pc:docMk/>
            <pc:sldMk cId="3950427392" sldId="261"/>
            <ac:spMk id="3" creationId="{6D023ACC-32CF-04CC-A2DE-6EE617CEE3C6}"/>
          </ac:spMkLst>
        </pc:spChg>
        <pc:picChg chg="add mod">
          <ac:chgData name="jaret teran" userId="13826acdde4f6183" providerId="LiveId" clId="{8D48BB94-E58D-4CC8-B043-CC6FA90C4ABE}" dt="2022-08-19T02:37:53.432" v="344" actId="14100"/>
          <ac:picMkLst>
            <pc:docMk/>
            <pc:sldMk cId="3950427392" sldId="261"/>
            <ac:picMk id="3074" creationId="{0D224C27-C029-DDA1-7A97-EE931CB7D6D5}"/>
          </ac:picMkLst>
        </pc:picChg>
      </pc:sldChg>
      <pc:sldChg chg="addSp delSp modSp new mod ord">
        <pc:chgData name="jaret teran" userId="13826acdde4f6183" providerId="LiveId" clId="{8D48BB94-E58D-4CC8-B043-CC6FA90C4ABE}" dt="2022-08-19T14:10:14.339" v="1775"/>
        <pc:sldMkLst>
          <pc:docMk/>
          <pc:sldMk cId="286113196" sldId="262"/>
        </pc:sldMkLst>
        <pc:spChg chg="mod">
          <ac:chgData name="jaret teran" userId="13826acdde4f6183" providerId="LiveId" clId="{8D48BB94-E58D-4CC8-B043-CC6FA90C4ABE}" dt="2022-08-19T03:07:01.216" v="610" actId="1076"/>
          <ac:spMkLst>
            <pc:docMk/>
            <pc:sldMk cId="286113196" sldId="262"/>
            <ac:spMk id="2" creationId="{7661A995-0536-8A77-EB01-972B05FB500E}"/>
          </ac:spMkLst>
        </pc:spChg>
        <pc:spChg chg="mod">
          <ac:chgData name="jaret teran" userId="13826acdde4f6183" providerId="LiveId" clId="{8D48BB94-E58D-4CC8-B043-CC6FA90C4ABE}" dt="2022-08-19T03:07:23.692" v="613" actId="14100"/>
          <ac:spMkLst>
            <pc:docMk/>
            <pc:sldMk cId="286113196" sldId="262"/>
            <ac:spMk id="3" creationId="{71A19CE2-6BBF-8FBD-6175-7B2D2AE6CD34}"/>
          </ac:spMkLst>
        </pc:spChg>
        <pc:picChg chg="add mod">
          <ac:chgData name="jaret teran" userId="13826acdde4f6183" providerId="LiveId" clId="{8D48BB94-E58D-4CC8-B043-CC6FA90C4ABE}" dt="2022-08-19T03:28:12.476" v="628" actId="1076"/>
          <ac:picMkLst>
            <pc:docMk/>
            <pc:sldMk cId="286113196" sldId="262"/>
            <ac:picMk id="4" creationId="{899AC005-C0B2-3F8D-53F5-1F5A17975FFD}"/>
          </ac:picMkLst>
        </pc:picChg>
        <pc:picChg chg="add del mod">
          <ac:chgData name="jaret teran" userId="13826acdde4f6183" providerId="LiveId" clId="{8D48BB94-E58D-4CC8-B043-CC6FA90C4ABE}" dt="2022-08-19T03:28:08.176" v="626" actId="21"/>
          <ac:picMkLst>
            <pc:docMk/>
            <pc:sldMk cId="286113196" sldId="262"/>
            <ac:picMk id="8194" creationId="{E7278EDF-A621-A259-587B-07CE7D23A9EB}"/>
          </ac:picMkLst>
        </pc:picChg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2193486258" sldId="262"/>
        </pc:sldMkLst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2092655044" sldId="263"/>
        </pc:sldMkLst>
      </pc:sldChg>
      <pc:sldChg chg="addSp delSp modSp new mod setBg setClrOvrMap">
        <pc:chgData name="jaret teran" userId="13826acdde4f6183" providerId="LiveId" clId="{8D48BB94-E58D-4CC8-B043-CC6FA90C4ABE}" dt="2022-08-19T04:18:39.669" v="1197" actId="26606"/>
        <pc:sldMkLst>
          <pc:docMk/>
          <pc:sldMk cId="3606054540" sldId="263"/>
        </pc:sldMkLst>
        <pc:spChg chg="mod ord">
          <ac:chgData name="jaret teran" userId="13826acdde4f6183" providerId="LiveId" clId="{8D48BB94-E58D-4CC8-B043-CC6FA90C4ABE}" dt="2022-08-19T04:18:39.669" v="1197" actId="26606"/>
          <ac:spMkLst>
            <pc:docMk/>
            <pc:sldMk cId="3606054540" sldId="263"/>
            <ac:spMk id="2" creationId="{636DDD9C-D6D4-B1BD-A0E2-DF6DD8E40E29}"/>
          </ac:spMkLst>
        </pc:spChg>
        <pc:spChg chg="del">
          <ac:chgData name="jaret teran" userId="13826acdde4f6183" providerId="LiveId" clId="{8D48BB94-E58D-4CC8-B043-CC6FA90C4ABE}" dt="2022-08-19T02:58:32.737" v="588" actId="478"/>
          <ac:spMkLst>
            <pc:docMk/>
            <pc:sldMk cId="3606054540" sldId="263"/>
            <ac:spMk id="3" creationId="{AEDF9834-1FEB-9740-3D59-FCCB5AEABD1E}"/>
          </ac:spMkLst>
        </pc:spChg>
        <pc:spChg chg="add del">
          <ac:chgData name="jaret teran" userId="13826acdde4f6183" providerId="LiveId" clId="{8D48BB94-E58D-4CC8-B043-CC6FA90C4ABE}" dt="2022-08-19T04:18:22.815" v="1182" actId="26606"/>
          <ac:spMkLst>
            <pc:docMk/>
            <pc:sldMk cId="3606054540" sldId="263"/>
            <ac:spMk id="7175" creationId="{9B7AD9F6-8CE7-4299-8FC6-328F4DCD3FF9}"/>
          </ac:spMkLst>
        </pc:spChg>
        <pc:spChg chg="add del">
          <ac:chgData name="jaret teran" userId="13826acdde4f6183" providerId="LiveId" clId="{8D48BB94-E58D-4CC8-B043-CC6FA90C4ABE}" dt="2022-08-19T04:18:22.815" v="1182" actId="26606"/>
          <ac:spMkLst>
            <pc:docMk/>
            <pc:sldMk cId="3606054540" sldId="263"/>
            <ac:spMk id="7177" creationId="{F49775AF-8896-43EE-92C6-83497D6DC56F}"/>
          </ac:spMkLst>
        </pc:spChg>
        <pc:spChg chg="add del">
          <ac:chgData name="jaret teran" userId="13826acdde4f6183" providerId="LiveId" clId="{8D48BB94-E58D-4CC8-B043-CC6FA90C4ABE}" dt="2022-08-19T04:18:24.217" v="1184" actId="26606"/>
          <ac:spMkLst>
            <pc:docMk/>
            <pc:sldMk cId="3606054540" sldId="263"/>
            <ac:spMk id="7179" creationId="{C1DD1A8A-57D5-4A81-AD04-532B043C5611}"/>
          </ac:spMkLst>
        </pc:spChg>
        <pc:spChg chg="add del">
          <ac:chgData name="jaret teran" userId="13826acdde4f6183" providerId="LiveId" clId="{8D48BB94-E58D-4CC8-B043-CC6FA90C4ABE}" dt="2022-08-19T04:18:24.217" v="1184" actId="26606"/>
          <ac:spMkLst>
            <pc:docMk/>
            <pc:sldMk cId="3606054540" sldId="263"/>
            <ac:spMk id="7180" creationId="{007891EC-4501-44ED-A8C8-B11B6DB767AB}"/>
          </ac:spMkLst>
        </pc:spChg>
        <pc:spChg chg="add del">
          <ac:chgData name="jaret teran" userId="13826acdde4f6183" providerId="LiveId" clId="{8D48BB94-E58D-4CC8-B043-CC6FA90C4ABE}" dt="2022-08-19T04:18:36.546" v="1192" actId="26606"/>
          <ac:spMkLst>
            <pc:docMk/>
            <pc:sldMk cId="3606054540" sldId="263"/>
            <ac:spMk id="7181" creationId="{08C9B587-E65E-4B52-B37C-ABEBB6E87928}"/>
          </ac:spMkLst>
        </pc:spChg>
        <pc:spChg chg="add del">
          <ac:chgData name="jaret teran" userId="13826acdde4f6183" providerId="LiveId" clId="{8D48BB94-E58D-4CC8-B043-CC6FA90C4ABE}" dt="2022-08-19T04:18:28.525" v="1186" actId="26606"/>
          <ac:spMkLst>
            <pc:docMk/>
            <pc:sldMk cId="3606054540" sldId="263"/>
            <ac:spMk id="7182" creationId="{87CC2527-562A-4F69-B487-4371E5B243E7}"/>
          </ac:spMkLst>
        </pc:spChg>
        <pc:spChg chg="add del">
          <ac:chgData name="jaret teran" userId="13826acdde4f6183" providerId="LiveId" clId="{8D48BB94-E58D-4CC8-B043-CC6FA90C4ABE}" dt="2022-08-19T04:18:30.741" v="1188" actId="26606"/>
          <ac:spMkLst>
            <pc:docMk/>
            <pc:sldMk cId="3606054540" sldId="263"/>
            <ac:spMk id="7185" creationId="{5A59F003-E00A-43F9-91DC-CC54E3B87466}"/>
          </ac:spMkLst>
        </pc:spChg>
        <pc:spChg chg="add del">
          <ac:chgData name="jaret teran" userId="13826acdde4f6183" providerId="LiveId" clId="{8D48BB94-E58D-4CC8-B043-CC6FA90C4ABE}" dt="2022-08-19T04:18:30.741" v="1188" actId="26606"/>
          <ac:spMkLst>
            <pc:docMk/>
            <pc:sldMk cId="3606054540" sldId="263"/>
            <ac:spMk id="7186" creationId="{D74A4382-E3AD-430A-9A1F-DFA3E0E77A7D}"/>
          </ac:spMkLst>
        </pc:spChg>
        <pc:spChg chg="add del">
          <ac:chgData name="jaret teran" userId="13826acdde4f6183" providerId="LiveId" clId="{8D48BB94-E58D-4CC8-B043-CC6FA90C4ABE}" dt="2022-08-19T04:18:30.741" v="1188" actId="26606"/>
          <ac:spMkLst>
            <pc:docMk/>
            <pc:sldMk cId="3606054540" sldId="263"/>
            <ac:spMk id="7187" creationId="{79F40191-0F44-4FD1-82CC-ACB507C14BE6}"/>
          </ac:spMkLst>
        </pc:spChg>
        <pc:spChg chg="add del">
          <ac:chgData name="jaret teran" userId="13826acdde4f6183" providerId="LiveId" clId="{8D48BB94-E58D-4CC8-B043-CC6FA90C4ABE}" dt="2022-08-19T04:18:33.528" v="1190" actId="26606"/>
          <ac:spMkLst>
            <pc:docMk/>
            <pc:sldMk cId="3606054540" sldId="263"/>
            <ac:spMk id="7189" creationId="{0E91F5CA-B392-444C-88E3-BF5BAAEBDEB0}"/>
          </ac:spMkLst>
        </pc:spChg>
        <pc:spChg chg="add del">
          <ac:chgData name="jaret teran" userId="13826acdde4f6183" providerId="LiveId" clId="{8D48BB94-E58D-4CC8-B043-CC6FA90C4ABE}" dt="2022-08-19T04:18:33.528" v="1190" actId="26606"/>
          <ac:spMkLst>
            <pc:docMk/>
            <pc:sldMk cId="3606054540" sldId="263"/>
            <ac:spMk id="7190" creationId="{0459807F-B6FA-44D3-9A53-C55B6B56884A}"/>
          </ac:spMkLst>
        </pc:spChg>
        <pc:spChg chg="add del">
          <ac:chgData name="jaret teran" userId="13826acdde4f6183" providerId="LiveId" clId="{8D48BB94-E58D-4CC8-B043-CC6FA90C4ABE}" dt="2022-08-19T04:18:36.546" v="1192" actId="26606"/>
          <ac:spMkLst>
            <pc:docMk/>
            <pc:sldMk cId="3606054540" sldId="263"/>
            <ac:spMk id="7192" creationId="{E91DC736-0EF8-4F87-9146-EBF1D2EE4D3D}"/>
          </ac:spMkLst>
        </pc:spChg>
        <pc:spChg chg="add del">
          <ac:chgData name="jaret teran" userId="13826acdde4f6183" providerId="LiveId" clId="{8D48BB94-E58D-4CC8-B043-CC6FA90C4ABE}" dt="2022-08-19T04:18:36.546" v="1192" actId="26606"/>
          <ac:spMkLst>
            <pc:docMk/>
            <pc:sldMk cId="3606054540" sldId="263"/>
            <ac:spMk id="7193" creationId="{097CD68E-23E3-4007-8847-CD0944C4F7BE}"/>
          </ac:spMkLst>
        </pc:spChg>
        <pc:spChg chg="add del">
          <ac:chgData name="jaret teran" userId="13826acdde4f6183" providerId="LiveId" clId="{8D48BB94-E58D-4CC8-B043-CC6FA90C4ABE}" dt="2022-08-19T04:18:36.546" v="1192" actId="26606"/>
          <ac:spMkLst>
            <pc:docMk/>
            <pc:sldMk cId="3606054540" sldId="263"/>
            <ac:spMk id="7194" creationId="{AF2F604E-43BE-4DC3-B983-E071523364F8}"/>
          </ac:spMkLst>
        </pc:spChg>
        <pc:spChg chg="add del">
          <ac:chgData name="jaret teran" userId="13826acdde4f6183" providerId="LiveId" clId="{8D48BB94-E58D-4CC8-B043-CC6FA90C4ABE}" dt="2022-08-19T04:18:39.079" v="1194" actId="26606"/>
          <ac:spMkLst>
            <pc:docMk/>
            <pc:sldMk cId="3606054540" sldId="263"/>
            <ac:spMk id="7196" creationId="{ECC07320-C2CA-4E29-8481-9D9E143C7788}"/>
          </ac:spMkLst>
        </pc:spChg>
        <pc:spChg chg="add del">
          <ac:chgData name="jaret teran" userId="13826acdde4f6183" providerId="LiveId" clId="{8D48BB94-E58D-4CC8-B043-CC6FA90C4ABE}" dt="2022-08-19T04:18:39.079" v="1194" actId="26606"/>
          <ac:spMkLst>
            <pc:docMk/>
            <pc:sldMk cId="3606054540" sldId="263"/>
            <ac:spMk id="7197" creationId="{178FB36B-5BFE-42CA-BC60-1115E0D95EEC}"/>
          </ac:spMkLst>
        </pc:spChg>
        <pc:spChg chg="add del">
          <ac:chgData name="jaret teran" userId="13826acdde4f6183" providerId="LiveId" clId="{8D48BB94-E58D-4CC8-B043-CC6FA90C4ABE}" dt="2022-08-19T04:18:39.669" v="1196" actId="26606"/>
          <ac:spMkLst>
            <pc:docMk/>
            <pc:sldMk cId="3606054540" sldId="263"/>
            <ac:spMk id="7199" creationId="{0E91F5CA-B392-444C-88E3-BF5BAAEBDEB0}"/>
          </ac:spMkLst>
        </pc:spChg>
        <pc:spChg chg="add del">
          <ac:chgData name="jaret teran" userId="13826acdde4f6183" providerId="LiveId" clId="{8D48BB94-E58D-4CC8-B043-CC6FA90C4ABE}" dt="2022-08-19T04:18:39.669" v="1196" actId="26606"/>
          <ac:spMkLst>
            <pc:docMk/>
            <pc:sldMk cId="3606054540" sldId="263"/>
            <ac:spMk id="7200" creationId="{0459807F-B6FA-44D3-9A53-C55B6B56884A}"/>
          </ac:spMkLst>
        </pc:spChg>
        <pc:spChg chg="add">
          <ac:chgData name="jaret teran" userId="13826acdde4f6183" providerId="LiveId" clId="{8D48BB94-E58D-4CC8-B043-CC6FA90C4ABE}" dt="2022-08-19T04:18:39.669" v="1197" actId="26606"/>
          <ac:spMkLst>
            <pc:docMk/>
            <pc:sldMk cId="3606054540" sldId="263"/>
            <ac:spMk id="7202" creationId="{5A59F003-E00A-43F9-91DC-CC54E3B87466}"/>
          </ac:spMkLst>
        </pc:spChg>
        <pc:spChg chg="add">
          <ac:chgData name="jaret teran" userId="13826acdde4f6183" providerId="LiveId" clId="{8D48BB94-E58D-4CC8-B043-CC6FA90C4ABE}" dt="2022-08-19T04:18:39.669" v="1197" actId="26606"/>
          <ac:spMkLst>
            <pc:docMk/>
            <pc:sldMk cId="3606054540" sldId="263"/>
            <ac:spMk id="7203" creationId="{D74A4382-E3AD-430A-9A1F-DFA3E0E77A7D}"/>
          </ac:spMkLst>
        </pc:spChg>
        <pc:spChg chg="add">
          <ac:chgData name="jaret teran" userId="13826acdde4f6183" providerId="LiveId" clId="{8D48BB94-E58D-4CC8-B043-CC6FA90C4ABE}" dt="2022-08-19T04:18:39.669" v="1197" actId="26606"/>
          <ac:spMkLst>
            <pc:docMk/>
            <pc:sldMk cId="3606054540" sldId="263"/>
            <ac:spMk id="7204" creationId="{79F40191-0F44-4FD1-82CC-ACB507C14BE6}"/>
          </ac:spMkLst>
        </pc:spChg>
        <pc:picChg chg="add mod">
          <ac:chgData name="jaret teran" userId="13826acdde4f6183" providerId="LiveId" clId="{8D48BB94-E58D-4CC8-B043-CC6FA90C4ABE}" dt="2022-08-19T04:18:39.669" v="1197" actId="26606"/>
          <ac:picMkLst>
            <pc:docMk/>
            <pc:sldMk cId="3606054540" sldId="263"/>
            <ac:picMk id="7170" creationId="{BA61E4C4-E3CB-54F7-B25F-9846E197F26C}"/>
          </ac:picMkLst>
        </pc:picChg>
        <pc:cxnChg chg="add del">
          <ac:chgData name="jaret teran" userId="13826acdde4f6183" providerId="LiveId" clId="{8D48BB94-E58D-4CC8-B043-CC6FA90C4ABE}" dt="2022-08-19T04:18:28.525" v="1186" actId="26606"/>
          <ac:cxnSpMkLst>
            <pc:docMk/>
            <pc:sldMk cId="3606054540" sldId="263"/>
            <ac:cxnSpMk id="7183" creationId="{BCDAEC91-5BCE-4B55-9CC0-43EF94CB734B}"/>
          </ac:cxnSpMkLst>
        </pc:cxnChg>
      </pc:sldChg>
      <pc:sldChg chg="addSp modSp new mod">
        <pc:chgData name="jaret teran" userId="13826acdde4f6183" providerId="LiveId" clId="{8D48BB94-E58D-4CC8-B043-CC6FA90C4ABE}" dt="2022-08-19T02:52:32.547" v="562" actId="20577"/>
        <pc:sldMkLst>
          <pc:docMk/>
          <pc:sldMk cId="3368942704" sldId="264"/>
        </pc:sldMkLst>
        <pc:spChg chg="mod">
          <ac:chgData name="jaret teran" userId="13826acdde4f6183" providerId="LiveId" clId="{8D48BB94-E58D-4CC8-B043-CC6FA90C4ABE}" dt="2022-08-19T02:52:06.673" v="546" actId="1076"/>
          <ac:spMkLst>
            <pc:docMk/>
            <pc:sldMk cId="3368942704" sldId="264"/>
            <ac:spMk id="2" creationId="{D4323570-CF26-7264-2E09-67226898F022}"/>
          </ac:spMkLst>
        </pc:spChg>
        <pc:spChg chg="mod">
          <ac:chgData name="jaret teran" userId="13826acdde4f6183" providerId="LiveId" clId="{8D48BB94-E58D-4CC8-B043-CC6FA90C4ABE}" dt="2022-08-19T02:52:32.547" v="562" actId="20577"/>
          <ac:spMkLst>
            <pc:docMk/>
            <pc:sldMk cId="3368942704" sldId="264"/>
            <ac:spMk id="3" creationId="{14D68215-F024-6BE0-4AA8-907DBD9C37FE}"/>
          </ac:spMkLst>
        </pc:spChg>
        <pc:picChg chg="add mod">
          <ac:chgData name="jaret teran" userId="13826acdde4f6183" providerId="LiveId" clId="{8D48BB94-E58D-4CC8-B043-CC6FA90C4ABE}" dt="2022-08-19T02:49:13.862" v="511" actId="1440"/>
          <ac:picMkLst>
            <pc:docMk/>
            <pc:sldMk cId="3368942704" sldId="264"/>
            <ac:picMk id="5122" creationId="{1EC231D6-74F6-FBD8-AC93-5CACA7938D05}"/>
          </ac:picMkLst>
        </pc:picChg>
      </pc:sldChg>
      <pc:sldChg chg="addSp delSp modSp new mod">
        <pc:chgData name="jaret teran" userId="13826acdde4f6183" providerId="LiveId" clId="{8D48BB94-E58D-4CC8-B043-CC6FA90C4ABE}" dt="2022-08-19T14:17:55.011" v="1819" actId="1440"/>
        <pc:sldMkLst>
          <pc:docMk/>
          <pc:sldMk cId="452923103" sldId="265"/>
        </pc:sldMkLst>
        <pc:spChg chg="del">
          <ac:chgData name="jaret teran" userId="13826acdde4f6183" providerId="LiveId" clId="{8D48BB94-E58D-4CC8-B043-CC6FA90C4ABE}" dt="2022-08-19T02:53:03.584" v="566" actId="478"/>
          <ac:spMkLst>
            <pc:docMk/>
            <pc:sldMk cId="452923103" sldId="265"/>
            <ac:spMk id="2" creationId="{136AEEC5-E408-76A1-B1A1-199936025277}"/>
          </ac:spMkLst>
        </pc:spChg>
        <pc:spChg chg="mod">
          <ac:chgData name="jaret teran" userId="13826acdde4f6183" providerId="LiveId" clId="{8D48BB94-E58D-4CC8-B043-CC6FA90C4ABE}" dt="2022-08-19T03:04:29.225" v="599" actId="1076"/>
          <ac:spMkLst>
            <pc:docMk/>
            <pc:sldMk cId="452923103" sldId="265"/>
            <ac:spMk id="3" creationId="{566594A7-D94D-DBF9-40D2-8FA13FAF880C}"/>
          </ac:spMkLst>
        </pc:spChg>
        <pc:spChg chg="add mod">
          <ac:chgData name="jaret teran" userId="13826acdde4f6183" providerId="LiveId" clId="{8D48BB94-E58D-4CC8-B043-CC6FA90C4ABE}" dt="2022-08-19T02:57:46.171" v="587" actId="113"/>
          <ac:spMkLst>
            <pc:docMk/>
            <pc:sldMk cId="452923103" sldId="265"/>
            <ac:spMk id="4" creationId="{82C288A9-1470-5037-3047-26F48F3CB972}"/>
          </ac:spMkLst>
        </pc:spChg>
        <pc:spChg chg="add">
          <ac:chgData name="jaret teran" userId="13826acdde4f6183" providerId="LiveId" clId="{8D48BB94-E58D-4CC8-B043-CC6FA90C4ABE}" dt="2022-08-19T03:02:07.513" v="590"/>
          <ac:spMkLst>
            <pc:docMk/>
            <pc:sldMk cId="452923103" sldId="265"/>
            <ac:spMk id="5" creationId="{0B656F1F-CD9F-D059-624F-F9DA6DA1808C}"/>
          </ac:spMkLst>
        </pc:spChg>
        <pc:picChg chg="add mod">
          <ac:chgData name="jaret teran" userId="13826acdde4f6183" providerId="LiveId" clId="{8D48BB94-E58D-4CC8-B043-CC6FA90C4ABE}" dt="2022-08-19T14:17:55.011" v="1819" actId="1440"/>
          <ac:picMkLst>
            <pc:docMk/>
            <pc:sldMk cId="452923103" sldId="265"/>
            <ac:picMk id="4098" creationId="{C3FA411A-0C7E-1745-E73D-5866FD711D49}"/>
          </ac:picMkLst>
        </pc:picChg>
        <pc:picChg chg="add mod">
          <ac:chgData name="jaret teran" userId="13826acdde4f6183" providerId="LiveId" clId="{8D48BB94-E58D-4CC8-B043-CC6FA90C4ABE}" dt="2022-08-19T14:17:33.185" v="1818" actId="1440"/>
          <ac:picMkLst>
            <pc:docMk/>
            <pc:sldMk cId="452923103" sldId="265"/>
            <ac:picMk id="6148" creationId="{776737E3-0F34-60A5-F685-A77CC6CF6136}"/>
          </ac:picMkLst>
        </pc:picChg>
      </pc:sldChg>
      <pc:sldChg chg="addSp delSp modSp new mod">
        <pc:chgData name="jaret teran" userId="13826acdde4f6183" providerId="LiveId" clId="{8D48BB94-E58D-4CC8-B043-CC6FA90C4ABE}" dt="2022-08-19T04:10:39.525" v="1142" actId="404"/>
        <pc:sldMkLst>
          <pc:docMk/>
          <pc:sldMk cId="3594670643" sldId="266"/>
        </pc:sldMkLst>
        <pc:spChg chg="mod">
          <ac:chgData name="jaret teran" userId="13826acdde4f6183" providerId="LiveId" clId="{8D48BB94-E58D-4CC8-B043-CC6FA90C4ABE}" dt="2022-08-19T03:35:01.582" v="655" actId="1076"/>
          <ac:spMkLst>
            <pc:docMk/>
            <pc:sldMk cId="3594670643" sldId="266"/>
            <ac:spMk id="2" creationId="{040FAC3B-8511-9478-D112-0F5517B984F1}"/>
          </ac:spMkLst>
        </pc:spChg>
        <pc:spChg chg="mod">
          <ac:chgData name="jaret teran" userId="13826acdde4f6183" providerId="LiveId" clId="{8D48BB94-E58D-4CC8-B043-CC6FA90C4ABE}" dt="2022-08-19T04:10:39.525" v="1142" actId="404"/>
          <ac:spMkLst>
            <pc:docMk/>
            <pc:sldMk cId="3594670643" sldId="266"/>
            <ac:spMk id="3" creationId="{6B2C4070-C8A2-D7D4-781C-6A157607B6C3}"/>
          </ac:spMkLst>
        </pc:spChg>
        <pc:spChg chg="add mod">
          <ac:chgData name="jaret teran" userId="13826acdde4f6183" providerId="LiveId" clId="{8D48BB94-E58D-4CC8-B043-CC6FA90C4ABE}" dt="2022-08-19T03:39:30.606" v="674" actId="1076"/>
          <ac:spMkLst>
            <pc:docMk/>
            <pc:sldMk cId="3594670643" sldId="266"/>
            <ac:spMk id="5" creationId="{3DF966E1-541C-3573-1489-DEAC20F8F599}"/>
          </ac:spMkLst>
        </pc:spChg>
        <pc:picChg chg="add mod">
          <ac:chgData name="jaret teran" userId="13826acdde4f6183" providerId="LiveId" clId="{8D48BB94-E58D-4CC8-B043-CC6FA90C4ABE}" dt="2022-08-19T03:35:34.293" v="660" actId="1076"/>
          <ac:picMkLst>
            <pc:docMk/>
            <pc:sldMk cId="3594670643" sldId="266"/>
            <ac:picMk id="4" creationId="{9C52BB7E-46B3-D353-60A7-9F84DBB56158}"/>
          </ac:picMkLst>
        </pc:picChg>
        <pc:picChg chg="add del mod">
          <ac:chgData name="jaret teran" userId="13826acdde4f6183" providerId="LiveId" clId="{8D48BB94-E58D-4CC8-B043-CC6FA90C4ABE}" dt="2022-08-19T03:33:39.302" v="631" actId="21"/>
          <ac:picMkLst>
            <pc:docMk/>
            <pc:sldMk cId="3594670643" sldId="266"/>
            <ac:picMk id="9218" creationId="{58412F6C-F88D-BB1D-EF3B-19A9E90B0999}"/>
          </ac:picMkLst>
        </pc:picChg>
      </pc:sldChg>
      <pc:sldChg chg="addSp modSp new mod">
        <pc:chgData name="jaret teran" userId="13826acdde4f6183" providerId="LiveId" clId="{8D48BB94-E58D-4CC8-B043-CC6FA90C4ABE}" dt="2022-08-19T14:22:05.379" v="1832" actId="1076"/>
        <pc:sldMkLst>
          <pc:docMk/>
          <pc:sldMk cId="3123153749" sldId="267"/>
        </pc:sldMkLst>
        <pc:spChg chg="mod">
          <ac:chgData name="jaret teran" userId="13826acdde4f6183" providerId="LiveId" clId="{8D48BB94-E58D-4CC8-B043-CC6FA90C4ABE}" dt="2022-08-19T03:54:14.376" v="869" actId="1076"/>
          <ac:spMkLst>
            <pc:docMk/>
            <pc:sldMk cId="3123153749" sldId="267"/>
            <ac:spMk id="2" creationId="{5C2CDE04-D60B-5A56-AFDC-132460B699E0}"/>
          </ac:spMkLst>
        </pc:spChg>
        <pc:spChg chg="mod">
          <ac:chgData name="jaret teran" userId="13826acdde4f6183" providerId="LiveId" clId="{8D48BB94-E58D-4CC8-B043-CC6FA90C4ABE}" dt="2022-08-19T14:22:05.379" v="1832" actId="1076"/>
          <ac:spMkLst>
            <pc:docMk/>
            <pc:sldMk cId="3123153749" sldId="267"/>
            <ac:spMk id="3" creationId="{7E841662-2EF6-37CD-979C-3DBA387C7683}"/>
          </ac:spMkLst>
        </pc:spChg>
        <pc:picChg chg="add mod">
          <ac:chgData name="jaret teran" userId="13826acdde4f6183" providerId="LiveId" clId="{8D48BB94-E58D-4CC8-B043-CC6FA90C4ABE}" dt="2022-08-19T14:22:00.212" v="1831" actId="1076"/>
          <ac:picMkLst>
            <pc:docMk/>
            <pc:sldMk cId="3123153749" sldId="267"/>
            <ac:picMk id="4098" creationId="{12B7820F-860F-55E4-C536-DE616B7405CC}"/>
          </ac:picMkLst>
        </pc:picChg>
      </pc:sldChg>
      <pc:sldChg chg="addSp modSp new mod">
        <pc:chgData name="jaret teran" userId="13826acdde4f6183" providerId="LiveId" clId="{8D48BB94-E58D-4CC8-B043-CC6FA90C4ABE}" dt="2022-08-19T14:23:02.206" v="1836" actId="1076"/>
        <pc:sldMkLst>
          <pc:docMk/>
          <pc:sldMk cId="3246519722" sldId="268"/>
        </pc:sldMkLst>
        <pc:spChg chg="mod">
          <ac:chgData name="jaret teran" userId="13826acdde4f6183" providerId="LiveId" clId="{8D48BB94-E58D-4CC8-B043-CC6FA90C4ABE}" dt="2022-08-19T03:56:20.660" v="875" actId="113"/>
          <ac:spMkLst>
            <pc:docMk/>
            <pc:sldMk cId="3246519722" sldId="268"/>
            <ac:spMk id="2" creationId="{0FF6639E-C084-89CA-11FF-59CCB4652126}"/>
          </ac:spMkLst>
        </pc:spChg>
        <pc:spChg chg="mod">
          <ac:chgData name="jaret teran" userId="13826acdde4f6183" providerId="LiveId" clId="{8D48BB94-E58D-4CC8-B043-CC6FA90C4ABE}" dt="2022-08-19T03:57:05.462" v="884" actId="27636"/>
          <ac:spMkLst>
            <pc:docMk/>
            <pc:sldMk cId="3246519722" sldId="268"/>
            <ac:spMk id="3" creationId="{AA0F5770-820A-B452-5EB2-99637E0DE097}"/>
          </ac:spMkLst>
        </pc:spChg>
        <pc:picChg chg="add mod">
          <ac:chgData name="jaret teran" userId="13826acdde4f6183" providerId="LiveId" clId="{8D48BB94-E58D-4CC8-B043-CC6FA90C4ABE}" dt="2022-08-19T14:23:02.206" v="1836" actId="1076"/>
          <ac:picMkLst>
            <pc:docMk/>
            <pc:sldMk cId="3246519722" sldId="268"/>
            <ac:picMk id="6146" creationId="{8B5E73CA-E4C7-FA3F-DC09-F998C4C10CBA}"/>
          </ac:picMkLst>
        </pc:picChg>
      </pc:sldChg>
      <pc:sldChg chg="modSp new mod">
        <pc:chgData name="jaret teran" userId="13826acdde4f6183" providerId="LiveId" clId="{8D48BB94-E58D-4CC8-B043-CC6FA90C4ABE}" dt="2022-08-19T04:02:54.468" v="949" actId="1076"/>
        <pc:sldMkLst>
          <pc:docMk/>
          <pc:sldMk cId="4112435084" sldId="269"/>
        </pc:sldMkLst>
        <pc:spChg chg="mod">
          <ac:chgData name="jaret teran" userId="13826acdde4f6183" providerId="LiveId" clId="{8D48BB94-E58D-4CC8-B043-CC6FA90C4ABE}" dt="2022-08-19T04:02:54.468" v="949" actId="1076"/>
          <ac:spMkLst>
            <pc:docMk/>
            <pc:sldMk cId="4112435084" sldId="269"/>
            <ac:spMk id="2" creationId="{2C4D3D14-7090-F960-5EA5-0050C4A6F538}"/>
          </ac:spMkLst>
        </pc:spChg>
        <pc:spChg chg="mod">
          <ac:chgData name="jaret teran" userId="13826acdde4f6183" providerId="LiveId" clId="{8D48BB94-E58D-4CC8-B043-CC6FA90C4ABE}" dt="2022-08-19T04:02:36.242" v="945" actId="403"/>
          <ac:spMkLst>
            <pc:docMk/>
            <pc:sldMk cId="4112435084" sldId="269"/>
            <ac:spMk id="3" creationId="{1EC1D3BD-F781-6029-B3B1-8EC577A63BFD}"/>
          </ac:spMkLst>
        </pc:spChg>
      </pc:sldChg>
      <pc:sldChg chg="addSp delSp modSp new mod setBg">
        <pc:chgData name="jaret teran" userId="13826acdde4f6183" providerId="LiveId" clId="{8D48BB94-E58D-4CC8-B043-CC6FA90C4ABE}" dt="2022-08-19T14:15:23.689" v="1813" actId="26606"/>
        <pc:sldMkLst>
          <pc:docMk/>
          <pc:sldMk cId="2538777547" sldId="270"/>
        </pc:sldMkLst>
        <pc:spChg chg="mod">
          <ac:chgData name="jaret teran" userId="13826acdde4f6183" providerId="LiveId" clId="{8D48BB94-E58D-4CC8-B043-CC6FA90C4ABE}" dt="2022-08-19T14:15:23.689" v="1813" actId="26606"/>
          <ac:spMkLst>
            <pc:docMk/>
            <pc:sldMk cId="2538777547" sldId="270"/>
            <ac:spMk id="2" creationId="{53AC16D5-7DAB-E3FD-3878-1AA008DE73E8}"/>
          </ac:spMkLst>
        </pc:spChg>
        <pc:spChg chg="mod">
          <ac:chgData name="jaret teran" userId="13826acdde4f6183" providerId="LiveId" clId="{8D48BB94-E58D-4CC8-B043-CC6FA90C4ABE}" dt="2022-08-19T14:15:23.689" v="1813" actId="26606"/>
          <ac:spMkLst>
            <pc:docMk/>
            <pc:sldMk cId="2538777547" sldId="270"/>
            <ac:spMk id="3" creationId="{1CB091D4-BFE8-D579-9142-7F5E1220ACD9}"/>
          </ac:spMkLst>
        </pc:spChg>
        <pc:spChg chg="add del">
          <ac:chgData name="jaret teran" userId="13826acdde4f6183" providerId="LiveId" clId="{8D48BB94-E58D-4CC8-B043-CC6FA90C4ABE}" dt="2022-08-19T14:15:18.649" v="1809" actId="26606"/>
          <ac:spMkLst>
            <pc:docMk/>
            <pc:sldMk cId="2538777547" sldId="270"/>
            <ac:spMk id="9" creationId="{DD38EE57-B708-47C9-A4A4-E25F09FAB029}"/>
          </ac:spMkLst>
        </pc:spChg>
        <pc:spChg chg="add del">
          <ac:chgData name="jaret teran" userId="13826acdde4f6183" providerId="LiveId" clId="{8D48BB94-E58D-4CC8-B043-CC6FA90C4ABE}" dt="2022-08-19T14:15:23.689" v="1813" actId="26606"/>
          <ac:spMkLst>
            <pc:docMk/>
            <pc:sldMk cId="2538777547" sldId="270"/>
            <ac:spMk id="13" creationId="{2E94A4F7-38E4-45EA-8E2E-CE1B5766B4F1}"/>
          </ac:spMkLst>
        </pc:spChg>
        <pc:spChg chg="add del">
          <ac:chgData name="jaret teran" userId="13826acdde4f6183" providerId="LiveId" clId="{8D48BB94-E58D-4CC8-B043-CC6FA90C4ABE}" dt="2022-08-19T14:15:20.215" v="1811" actId="26606"/>
          <ac:spMkLst>
            <pc:docMk/>
            <pc:sldMk cId="2538777547" sldId="270"/>
            <ac:spMk id="18" creationId="{7FF47CB7-972F-479F-A36D-9E72D26EC8DA}"/>
          </ac:spMkLst>
        </pc:spChg>
        <pc:spChg chg="add del">
          <ac:chgData name="jaret teran" userId="13826acdde4f6183" providerId="LiveId" clId="{8D48BB94-E58D-4CC8-B043-CC6FA90C4ABE}" dt="2022-08-19T14:15:20.215" v="1811" actId="26606"/>
          <ac:spMkLst>
            <pc:docMk/>
            <pc:sldMk cId="2538777547" sldId="270"/>
            <ac:spMk id="19" creationId="{0D153B68-5844-490D-8E67-F616D6D721CA}"/>
          </ac:spMkLst>
        </pc:spChg>
        <pc:spChg chg="add del">
          <ac:chgData name="jaret teran" userId="13826acdde4f6183" providerId="LiveId" clId="{8D48BB94-E58D-4CC8-B043-CC6FA90C4ABE}" dt="2022-08-19T14:15:20.215" v="1811" actId="26606"/>
          <ac:spMkLst>
            <pc:docMk/>
            <pc:sldMk cId="2538777547" sldId="270"/>
            <ac:spMk id="20" creationId="{9A0D773F-7A7D-4DBB-9DEA-86BB8B8F4BC8}"/>
          </ac:spMkLst>
        </pc:spChg>
        <pc:spChg chg="add del">
          <ac:chgData name="jaret teran" userId="13826acdde4f6183" providerId="LiveId" clId="{8D48BB94-E58D-4CC8-B043-CC6FA90C4ABE}" dt="2022-08-19T14:15:23.689" v="1813" actId="26606"/>
          <ac:spMkLst>
            <pc:docMk/>
            <pc:sldMk cId="2538777547" sldId="270"/>
            <ac:spMk id="22" creationId="{05C7EBC3-4672-4DAB-81C2-58661FAFAED6}"/>
          </ac:spMkLst>
        </pc:spChg>
        <pc:spChg chg="add del">
          <ac:chgData name="jaret teran" userId="13826acdde4f6183" providerId="LiveId" clId="{8D48BB94-E58D-4CC8-B043-CC6FA90C4ABE}" dt="2022-08-19T14:15:23.689" v="1813" actId="26606"/>
          <ac:spMkLst>
            <pc:docMk/>
            <pc:sldMk cId="2538777547" sldId="270"/>
            <ac:spMk id="23" creationId="{40BF962F-4C6F-461E-86F2-C43F56CC939B}"/>
          </ac:spMkLst>
        </pc:spChg>
        <pc:grpChg chg="add del">
          <ac:chgData name="jaret teran" userId="13826acdde4f6183" providerId="LiveId" clId="{8D48BB94-E58D-4CC8-B043-CC6FA90C4ABE}" dt="2022-08-19T14:15:18.649" v="1809" actId="26606"/>
          <ac:grpSpMkLst>
            <pc:docMk/>
            <pc:sldMk cId="2538777547" sldId="270"/>
            <ac:grpSpMk id="11" creationId="{57A28182-58A5-4DBB-8F64-BD944BCA8154}"/>
          </ac:grpSpMkLst>
        </pc:grpChg>
        <pc:picChg chg="add mod">
          <ac:chgData name="jaret teran" userId="13826acdde4f6183" providerId="LiveId" clId="{8D48BB94-E58D-4CC8-B043-CC6FA90C4ABE}" dt="2022-08-19T14:15:23.689" v="1813" actId="26606"/>
          <ac:picMkLst>
            <pc:docMk/>
            <pc:sldMk cId="2538777547" sldId="270"/>
            <ac:picMk id="4" creationId="{21056EBA-2DB4-9D7C-78D0-6A4EC82800DB}"/>
          </ac:picMkLst>
        </pc:picChg>
        <pc:picChg chg="add del mod">
          <ac:chgData name="jaret teran" userId="13826acdde4f6183" providerId="LiveId" clId="{8D48BB94-E58D-4CC8-B043-CC6FA90C4ABE}" dt="2022-08-19T14:14:21.343" v="1783" actId="21"/>
          <ac:picMkLst>
            <pc:docMk/>
            <pc:sldMk cId="2538777547" sldId="270"/>
            <ac:picMk id="3074" creationId="{7A1548D4-11F1-A95E-3F1D-360B0C0A214E}"/>
          </ac:picMkLst>
        </pc:picChg>
      </pc:sldChg>
      <pc:sldChg chg="addSp delSp modSp new mod">
        <pc:chgData name="jaret teran" userId="13826acdde4f6183" providerId="LiveId" clId="{8D48BB94-E58D-4CC8-B043-CC6FA90C4ABE}" dt="2022-08-19T05:12:46.317" v="1720" actId="1440"/>
        <pc:sldMkLst>
          <pc:docMk/>
          <pc:sldMk cId="1630306434" sldId="271"/>
        </pc:sldMkLst>
        <pc:spChg chg="mod">
          <ac:chgData name="jaret teran" userId="13826acdde4f6183" providerId="LiveId" clId="{8D48BB94-E58D-4CC8-B043-CC6FA90C4ABE}" dt="2022-08-19T05:08:31.505" v="1693" actId="20577"/>
          <ac:spMkLst>
            <pc:docMk/>
            <pc:sldMk cId="1630306434" sldId="271"/>
            <ac:spMk id="2" creationId="{295A9187-B0C7-3F51-3FD5-FD39EFAC7647}"/>
          </ac:spMkLst>
        </pc:spChg>
        <pc:spChg chg="mod">
          <ac:chgData name="jaret teran" userId="13826acdde4f6183" providerId="LiveId" clId="{8D48BB94-E58D-4CC8-B043-CC6FA90C4ABE}" dt="2022-08-19T05:09:50.500" v="1702" actId="113"/>
          <ac:spMkLst>
            <pc:docMk/>
            <pc:sldMk cId="1630306434" sldId="271"/>
            <ac:spMk id="3" creationId="{80FB4390-3ED8-EB99-D41D-2D2946B12BD9}"/>
          </ac:spMkLst>
        </pc:spChg>
        <pc:spChg chg="add">
          <ac:chgData name="jaret teran" userId="13826acdde4f6183" providerId="LiveId" clId="{8D48BB94-E58D-4CC8-B043-CC6FA90C4ABE}" dt="2022-08-19T05:10:28.913" v="1703"/>
          <ac:spMkLst>
            <pc:docMk/>
            <pc:sldMk cId="1630306434" sldId="271"/>
            <ac:spMk id="4" creationId="{BDE4E484-4BA8-2AD0-144E-0724167D5D8C}"/>
          </ac:spMkLst>
        </pc:spChg>
        <pc:spChg chg="add del mod">
          <ac:chgData name="jaret teran" userId="13826acdde4f6183" providerId="LiveId" clId="{8D48BB94-E58D-4CC8-B043-CC6FA90C4ABE}" dt="2022-08-19T05:10:33.337" v="1705" actId="478"/>
          <ac:spMkLst>
            <pc:docMk/>
            <pc:sldMk cId="1630306434" sldId="271"/>
            <ac:spMk id="5" creationId="{CF7DDAF5-6485-4F45-FAA0-0074342535EF}"/>
          </ac:spMkLst>
        </pc:spChg>
        <pc:spChg chg="add del mod">
          <ac:chgData name="jaret teran" userId="13826acdde4f6183" providerId="LiveId" clId="{8D48BB94-E58D-4CC8-B043-CC6FA90C4ABE}" dt="2022-08-19T05:10:49.740" v="1707" actId="478"/>
          <ac:spMkLst>
            <pc:docMk/>
            <pc:sldMk cId="1630306434" sldId="271"/>
            <ac:spMk id="6" creationId="{0C6FA210-EBD0-69B1-F128-0D7D5C5E8FD5}"/>
          </ac:spMkLst>
        </pc:spChg>
        <pc:picChg chg="add del mod">
          <ac:chgData name="jaret teran" userId="13826acdde4f6183" providerId="LiveId" clId="{8D48BB94-E58D-4CC8-B043-CC6FA90C4ABE}" dt="2022-08-19T05:12:30.735" v="1716" actId="478"/>
          <ac:picMkLst>
            <pc:docMk/>
            <pc:sldMk cId="1630306434" sldId="271"/>
            <ac:picMk id="8" creationId="{D5D02A13-78C0-7FAE-B48C-0F718D275CA5}"/>
          </ac:picMkLst>
        </pc:picChg>
        <pc:picChg chg="add mod">
          <ac:chgData name="jaret teran" userId="13826acdde4f6183" providerId="LiveId" clId="{8D48BB94-E58D-4CC8-B043-CC6FA90C4ABE}" dt="2022-08-19T05:12:46.317" v="1720" actId="1440"/>
          <ac:picMkLst>
            <pc:docMk/>
            <pc:sldMk cId="1630306434" sldId="271"/>
            <ac:picMk id="7176" creationId="{7BC24EC3-B2A0-E080-0253-DFD254A23F86}"/>
          </ac:picMkLst>
        </pc:picChg>
      </pc:sldChg>
      <pc:sldChg chg="addSp delSp modSp new mod setBg setClrOvrMap">
        <pc:chgData name="jaret teran" userId="13826acdde4f6183" providerId="LiveId" clId="{8D48BB94-E58D-4CC8-B043-CC6FA90C4ABE}" dt="2022-08-19T14:39:05.277" v="1982" actId="26606"/>
        <pc:sldMkLst>
          <pc:docMk/>
          <pc:sldMk cId="2815132153" sldId="272"/>
        </pc:sldMkLst>
        <pc:spChg chg="del mod ord">
          <ac:chgData name="jaret teran" userId="13826acdde4f6183" providerId="LiveId" clId="{8D48BB94-E58D-4CC8-B043-CC6FA90C4ABE}" dt="2022-08-19T14:33:09.325" v="1892" actId="478"/>
          <ac:spMkLst>
            <pc:docMk/>
            <pc:sldMk cId="2815132153" sldId="272"/>
            <ac:spMk id="2" creationId="{E80AEE29-F22F-2CB1-61DE-ADB11E94F9EE}"/>
          </ac:spMkLst>
        </pc:spChg>
        <pc:spChg chg="del">
          <ac:chgData name="jaret teran" userId="13826acdde4f6183" providerId="LiveId" clId="{8D48BB94-E58D-4CC8-B043-CC6FA90C4ABE}" dt="2022-08-19T14:24:37.126" v="1837" actId="478"/>
          <ac:spMkLst>
            <pc:docMk/>
            <pc:sldMk cId="2815132153" sldId="272"/>
            <ac:spMk id="3" creationId="{5C600F0E-6280-FB24-C94E-AD59FA30FF5E}"/>
          </ac:spMkLst>
        </pc:spChg>
        <pc:spChg chg="add del">
          <ac:chgData name="jaret teran" userId="13826acdde4f6183" providerId="LiveId" clId="{8D48BB94-E58D-4CC8-B043-CC6FA90C4ABE}" dt="2022-08-19T14:38:08.659" v="1968"/>
          <ac:spMkLst>
            <pc:docMk/>
            <pc:sldMk cId="2815132153" sldId="272"/>
            <ac:spMk id="4" creationId="{090582CA-AA36-106E-42E5-33EC88ECABAD}"/>
          </ac:spMkLst>
        </pc:spChg>
        <pc:spChg chg="add del">
          <ac:chgData name="jaret teran" userId="13826acdde4f6183" providerId="LiveId" clId="{8D48BB94-E58D-4CC8-B043-CC6FA90C4ABE}" dt="2022-08-19T14:34:34.243" v="1943" actId="26606"/>
          <ac:spMkLst>
            <pc:docMk/>
            <pc:sldMk cId="2815132153" sldId="272"/>
            <ac:spMk id="7172" creationId="{A4AC5506-6312-4701-8D3C-40187889A947}"/>
          </ac:spMkLst>
        </pc:spChg>
        <pc:spChg chg="add del">
          <ac:chgData name="jaret teran" userId="13826acdde4f6183" providerId="LiveId" clId="{8D48BB94-E58D-4CC8-B043-CC6FA90C4ABE}" dt="2022-08-19T14:33:14.442" v="1894" actId="26606"/>
          <ac:spMkLst>
            <pc:docMk/>
            <pc:sldMk cId="2815132153" sldId="272"/>
            <ac:spMk id="7174" creationId="{F3060C83-F051-4F0E-ABAD-AA0DFC48B218}"/>
          </ac:spMkLst>
        </pc:spChg>
        <pc:spChg chg="add del">
          <ac:chgData name="jaret teran" userId="13826acdde4f6183" providerId="LiveId" clId="{8D48BB94-E58D-4CC8-B043-CC6FA90C4ABE}" dt="2022-08-19T14:31:45.544" v="1843" actId="26606"/>
          <ac:spMkLst>
            <pc:docMk/>
            <pc:sldMk cId="2815132153" sldId="272"/>
            <ac:spMk id="7175" creationId="{D38A241E-0395-41E5-8607-BAA2799A4374}"/>
          </ac:spMkLst>
        </pc:spChg>
        <pc:spChg chg="add del">
          <ac:chgData name="jaret teran" userId="13826acdde4f6183" providerId="LiveId" clId="{8D48BB94-E58D-4CC8-B043-CC6FA90C4ABE}" dt="2022-08-19T14:33:14.442" v="1894" actId="26606"/>
          <ac:spMkLst>
            <pc:docMk/>
            <pc:sldMk cId="2815132153" sldId="272"/>
            <ac:spMk id="7176" creationId="{83C98ABE-055B-441F-B07E-44F97F083C39}"/>
          </ac:spMkLst>
        </pc:spChg>
        <pc:spChg chg="add del">
          <ac:chgData name="jaret teran" userId="13826acdde4f6183" providerId="LiveId" clId="{8D48BB94-E58D-4CC8-B043-CC6FA90C4ABE}" dt="2022-08-19T14:33:14.442" v="1894" actId="26606"/>
          <ac:spMkLst>
            <pc:docMk/>
            <pc:sldMk cId="2815132153" sldId="272"/>
            <ac:spMk id="7178" creationId="{29FDB030-9B49-4CED-8CCD-4D99382388AC}"/>
          </ac:spMkLst>
        </pc:spChg>
        <pc:spChg chg="add del">
          <ac:chgData name="jaret teran" userId="13826acdde4f6183" providerId="LiveId" clId="{8D48BB94-E58D-4CC8-B043-CC6FA90C4ABE}" dt="2022-08-19T14:31:49.847" v="1845" actId="26606"/>
          <ac:spMkLst>
            <pc:docMk/>
            <pc:sldMk cId="2815132153" sldId="272"/>
            <ac:spMk id="7179" creationId="{0E91F5CA-B392-444C-88E3-BF5BAAEBDEB0}"/>
          </ac:spMkLst>
        </pc:spChg>
        <pc:spChg chg="add del">
          <ac:chgData name="jaret teran" userId="13826acdde4f6183" providerId="LiveId" clId="{8D48BB94-E58D-4CC8-B043-CC6FA90C4ABE}" dt="2022-08-19T14:31:49.847" v="1845" actId="26606"/>
          <ac:spMkLst>
            <pc:docMk/>
            <pc:sldMk cId="2815132153" sldId="272"/>
            <ac:spMk id="7180" creationId="{DFCA2118-59A2-4310-A4B2-F2CBA821E842}"/>
          </ac:spMkLst>
        </pc:spChg>
        <pc:spChg chg="add del">
          <ac:chgData name="jaret teran" userId="13826acdde4f6183" providerId="LiveId" clId="{8D48BB94-E58D-4CC8-B043-CC6FA90C4ABE}" dt="2022-08-19T14:31:54.353" v="1849" actId="26606"/>
          <ac:spMkLst>
            <pc:docMk/>
            <pc:sldMk cId="2815132153" sldId="272"/>
            <ac:spMk id="7181" creationId="{A7009A0A-BEF5-4EAC-AF15-E4F9F002E239}"/>
          </ac:spMkLst>
        </pc:spChg>
        <pc:spChg chg="add del">
          <ac:chgData name="jaret teran" userId="13826acdde4f6183" providerId="LiveId" clId="{8D48BB94-E58D-4CC8-B043-CC6FA90C4ABE}" dt="2022-08-19T14:31:51.870" v="1847" actId="26606"/>
          <ac:spMkLst>
            <pc:docMk/>
            <pc:sldMk cId="2815132153" sldId="272"/>
            <ac:spMk id="7182" creationId="{5A59F003-E00A-43F9-91DC-CC54E3B87466}"/>
          </ac:spMkLst>
        </pc:spChg>
        <pc:spChg chg="add del">
          <ac:chgData name="jaret teran" userId="13826acdde4f6183" providerId="LiveId" clId="{8D48BB94-E58D-4CC8-B043-CC6FA90C4ABE}" dt="2022-08-19T14:31:51.870" v="1847" actId="26606"/>
          <ac:spMkLst>
            <pc:docMk/>
            <pc:sldMk cId="2815132153" sldId="272"/>
            <ac:spMk id="7183" creationId="{D74A4382-E3AD-430A-9A1F-DFA3E0E77A7D}"/>
          </ac:spMkLst>
        </pc:spChg>
        <pc:spChg chg="add del">
          <ac:chgData name="jaret teran" userId="13826acdde4f6183" providerId="LiveId" clId="{8D48BB94-E58D-4CC8-B043-CC6FA90C4ABE}" dt="2022-08-19T14:31:51.870" v="1847" actId="26606"/>
          <ac:spMkLst>
            <pc:docMk/>
            <pc:sldMk cId="2815132153" sldId="272"/>
            <ac:spMk id="7184" creationId="{79F40191-0F44-4FD1-82CC-ACB507C14BE6}"/>
          </ac:spMkLst>
        </pc:spChg>
        <pc:spChg chg="add del">
          <ac:chgData name="jaret teran" userId="13826acdde4f6183" providerId="LiveId" clId="{8D48BB94-E58D-4CC8-B043-CC6FA90C4ABE}" dt="2022-08-19T14:33:14.442" v="1894" actId="26606"/>
          <ac:spMkLst>
            <pc:docMk/>
            <pc:sldMk cId="2815132153" sldId="272"/>
            <ac:spMk id="7185" creationId="{9A97C86A-04D6-40F7-AE84-31AB43E6A846}"/>
          </ac:spMkLst>
        </pc:spChg>
        <pc:spChg chg="add del">
          <ac:chgData name="jaret teran" userId="13826acdde4f6183" providerId="LiveId" clId="{8D48BB94-E58D-4CC8-B043-CC6FA90C4ABE}" dt="2022-08-19T14:31:54.353" v="1849" actId="26606"/>
          <ac:spMkLst>
            <pc:docMk/>
            <pc:sldMk cId="2815132153" sldId="272"/>
            <ac:spMk id="7186" creationId="{A8384FB5-9ADC-4DDC-881B-597D56F5B15D}"/>
          </ac:spMkLst>
        </pc:spChg>
        <pc:spChg chg="add del">
          <ac:chgData name="jaret teran" userId="13826acdde4f6183" providerId="LiveId" clId="{8D48BB94-E58D-4CC8-B043-CC6FA90C4ABE}" dt="2022-08-19T14:31:54.353" v="1849" actId="26606"/>
          <ac:spMkLst>
            <pc:docMk/>
            <pc:sldMk cId="2815132153" sldId="272"/>
            <ac:spMk id="7187" creationId="{1199E1B1-A8C0-4FE8-A5A8-1CB41D69F857}"/>
          </ac:spMkLst>
        </pc:spChg>
        <pc:spChg chg="add del">
          <ac:chgData name="jaret teran" userId="13826acdde4f6183" providerId="LiveId" clId="{8D48BB94-E58D-4CC8-B043-CC6FA90C4ABE}" dt="2022-08-19T14:31:54.353" v="1849" actId="26606"/>
          <ac:spMkLst>
            <pc:docMk/>
            <pc:sldMk cId="2815132153" sldId="272"/>
            <ac:spMk id="7188" creationId="{84A8DE83-DE75-4B41-9DB4-A7EC0B0DEC0B}"/>
          </ac:spMkLst>
        </pc:spChg>
        <pc:spChg chg="add del">
          <ac:chgData name="jaret teran" userId="13826acdde4f6183" providerId="LiveId" clId="{8D48BB94-E58D-4CC8-B043-CC6FA90C4ABE}" dt="2022-08-19T14:33:14.442" v="1894" actId="26606"/>
          <ac:spMkLst>
            <pc:docMk/>
            <pc:sldMk cId="2815132153" sldId="272"/>
            <ac:spMk id="7189" creationId="{3ECA69A1-7536-43AC-85EF-C7106179F5ED}"/>
          </ac:spMkLst>
        </pc:spChg>
        <pc:spChg chg="add del">
          <ac:chgData name="jaret teran" userId="13826acdde4f6183" providerId="LiveId" clId="{8D48BB94-E58D-4CC8-B043-CC6FA90C4ABE}" dt="2022-08-19T14:31:55.551" v="1851" actId="26606"/>
          <ac:spMkLst>
            <pc:docMk/>
            <pc:sldMk cId="2815132153" sldId="272"/>
            <ac:spMk id="7190" creationId="{7F7D7B8D-EF99-4CA1-AB1E-4C0C047409F5}"/>
          </ac:spMkLst>
        </pc:spChg>
        <pc:spChg chg="add del">
          <ac:chgData name="jaret teran" userId="13826acdde4f6183" providerId="LiveId" clId="{8D48BB94-E58D-4CC8-B043-CC6FA90C4ABE}" dt="2022-08-19T14:33:14.442" v="1894" actId="26606"/>
          <ac:spMkLst>
            <pc:docMk/>
            <pc:sldMk cId="2815132153" sldId="272"/>
            <ac:spMk id="7191" creationId="{3783CA14-24A1-485C-8B30-D6A5D87987AD}"/>
          </ac:spMkLst>
        </pc:spChg>
        <pc:spChg chg="add del">
          <ac:chgData name="jaret teran" userId="13826acdde4f6183" providerId="LiveId" clId="{8D48BB94-E58D-4CC8-B043-CC6FA90C4ABE}" dt="2022-08-19T14:31:57.546" v="1853" actId="26606"/>
          <ac:spMkLst>
            <pc:docMk/>
            <pc:sldMk cId="2815132153" sldId="272"/>
            <ac:spMk id="7192" creationId="{6753252F-4873-4F63-801D-CC719279A7D5}"/>
          </ac:spMkLst>
        </pc:spChg>
        <pc:spChg chg="add del">
          <ac:chgData name="jaret teran" userId="13826acdde4f6183" providerId="LiveId" clId="{8D48BB94-E58D-4CC8-B043-CC6FA90C4ABE}" dt="2022-08-19T14:31:57.546" v="1853" actId="26606"/>
          <ac:spMkLst>
            <pc:docMk/>
            <pc:sldMk cId="2815132153" sldId="272"/>
            <ac:spMk id="7193" creationId="{047C8CCB-F95D-4249-92DD-651249D3535A}"/>
          </ac:spMkLst>
        </pc:spChg>
        <pc:spChg chg="add del">
          <ac:chgData name="jaret teran" userId="13826acdde4f6183" providerId="LiveId" clId="{8D48BB94-E58D-4CC8-B043-CC6FA90C4ABE}" dt="2022-08-19T14:33:14.442" v="1894" actId="26606"/>
          <ac:spMkLst>
            <pc:docMk/>
            <pc:sldMk cId="2815132153" sldId="272"/>
            <ac:spMk id="7194" creationId="{FF9F2414-84E8-453E-B1F3-389FDE8192D9}"/>
          </ac:spMkLst>
        </pc:spChg>
        <pc:spChg chg="add del">
          <ac:chgData name="jaret teran" userId="13826acdde4f6183" providerId="LiveId" clId="{8D48BB94-E58D-4CC8-B043-CC6FA90C4ABE}" dt="2022-08-19T14:31:58.890" v="1855" actId="26606"/>
          <ac:spMkLst>
            <pc:docMk/>
            <pc:sldMk cId="2815132153" sldId="272"/>
            <ac:spMk id="7195" creationId="{86295E7F-EA66-480B-B001-C8BE7CD61903}"/>
          </ac:spMkLst>
        </pc:spChg>
        <pc:spChg chg="add del">
          <ac:chgData name="jaret teran" userId="13826acdde4f6183" providerId="LiveId" clId="{8D48BB94-E58D-4CC8-B043-CC6FA90C4ABE}" dt="2022-08-19T14:33:21.903" v="1898" actId="26606"/>
          <ac:spMkLst>
            <pc:docMk/>
            <pc:sldMk cId="2815132153" sldId="272"/>
            <ac:spMk id="7197" creationId="{2D2B266D-3625-4584-A5C3-7D3F672CFF30}"/>
          </ac:spMkLst>
        </pc:spChg>
        <pc:spChg chg="add del">
          <ac:chgData name="jaret teran" userId="13826acdde4f6183" providerId="LiveId" clId="{8D48BB94-E58D-4CC8-B043-CC6FA90C4ABE}" dt="2022-08-19T14:32:00.480" v="1857" actId="26606"/>
          <ac:spMkLst>
            <pc:docMk/>
            <pc:sldMk cId="2815132153" sldId="272"/>
            <ac:spMk id="7198" creationId="{6753252F-4873-4F63-801D-CC719279A7D5}"/>
          </ac:spMkLst>
        </pc:spChg>
        <pc:spChg chg="add del">
          <ac:chgData name="jaret teran" userId="13826acdde4f6183" providerId="LiveId" clId="{8D48BB94-E58D-4CC8-B043-CC6FA90C4ABE}" dt="2022-08-19T14:32:00.480" v="1857" actId="26606"/>
          <ac:spMkLst>
            <pc:docMk/>
            <pc:sldMk cId="2815132153" sldId="272"/>
            <ac:spMk id="7199" creationId="{047C8CCB-F95D-4249-92DD-651249D3535A}"/>
          </ac:spMkLst>
        </pc:spChg>
        <pc:spChg chg="add del">
          <ac:chgData name="jaret teran" userId="13826acdde4f6183" providerId="LiveId" clId="{8D48BB94-E58D-4CC8-B043-CC6FA90C4ABE}" dt="2022-08-19T14:33:21.903" v="1898" actId="26606"/>
          <ac:spMkLst>
            <pc:docMk/>
            <pc:sldMk cId="2815132153" sldId="272"/>
            <ac:spMk id="7200" creationId="{C463B99A-73EE-4FBB-B7C4-F9F9BCC25C65}"/>
          </ac:spMkLst>
        </pc:spChg>
        <pc:spChg chg="add del">
          <ac:chgData name="jaret teran" userId="13826acdde4f6183" providerId="LiveId" clId="{8D48BB94-E58D-4CC8-B043-CC6FA90C4ABE}" dt="2022-08-19T14:32:02.002" v="1859" actId="26606"/>
          <ac:spMkLst>
            <pc:docMk/>
            <pc:sldMk cId="2815132153" sldId="272"/>
            <ac:spMk id="7201" creationId="{7F7D7B8D-EF99-4CA1-AB1E-4C0C047409F5}"/>
          </ac:spMkLst>
        </pc:spChg>
        <pc:spChg chg="add del">
          <ac:chgData name="jaret teran" userId="13826acdde4f6183" providerId="LiveId" clId="{8D48BB94-E58D-4CC8-B043-CC6FA90C4ABE}" dt="2022-08-19T14:33:21.903" v="1898" actId="26606"/>
          <ac:spMkLst>
            <pc:docMk/>
            <pc:sldMk cId="2815132153" sldId="272"/>
            <ac:spMk id="7202" creationId="{A5D2A5D1-BA0D-47D3-B051-DA7743C46E28}"/>
          </ac:spMkLst>
        </pc:spChg>
        <pc:spChg chg="add del">
          <ac:chgData name="jaret teran" userId="13826acdde4f6183" providerId="LiveId" clId="{8D48BB94-E58D-4CC8-B043-CC6FA90C4ABE}" dt="2022-08-19T14:33:52.292" v="1914" actId="26606"/>
          <ac:spMkLst>
            <pc:docMk/>
            <pc:sldMk cId="2815132153" sldId="272"/>
            <ac:spMk id="7203" creationId="{42A4FC2C-047E-45A5-965D-8E1E3BF09BC6}"/>
          </ac:spMkLst>
        </pc:spChg>
        <pc:spChg chg="add del">
          <ac:chgData name="jaret teran" userId="13826acdde4f6183" providerId="LiveId" clId="{8D48BB94-E58D-4CC8-B043-CC6FA90C4ABE}" dt="2022-08-19T14:33:31.771" v="1900" actId="26606"/>
          <ac:spMkLst>
            <pc:docMk/>
            <pc:sldMk cId="2815132153" sldId="272"/>
            <ac:spMk id="7204" creationId="{DA2E7C1E-2B5A-4BBA-AE51-1CD8C19309D7}"/>
          </ac:spMkLst>
        </pc:spChg>
        <pc:spChg chg="add del">
          <ac:chgData name="jaret teran" userId="13826acdde4f6183" providerId="LiveId" clId="{8D48BB94-E58D-4CC8-B043-CC6FA90C4ABE}" dt="2022-08-19T14:33:31.771" v="1900" actId="26606"/>
          <ac:spMkLst>
            <pc:docMk/>
            <pc:sldMk cId="2815132153" sldId="272"/>
            <ac:spMk id="7205" creationId="{43DF76B1-5174-4FAF-9D19-FFEE98426836}"/>
          </ac:spMkLst>
        </pc:spChg>
        <pc:spChg chg="add del">
          <ac:chgData name="jaret teran" userId="13826acdde4f6183" providerId="LiveId" clId="{8D48BB94-E58D-4CC8-B043-CC6FA90C4ABE}" dt="2022-08-19T14:33:53.235" v="1916" actId="26606"/>
          <ac:spMkLst>
            <pc:docMk/>
            <pc:sldMk cId="2815132153" sldId="272"/>
            <ac:spMk id="7206" creationId="{32BC26D8-82FB-445E-AA49-62A77D7C1EE0}"/>
          </ac:spMkLst>
        </pc:spChg>
        <pc:spChg chg="add del">
          <ac:chgData name="jaret teran" userId="13826acdde4f6183" providerId="LiveId" clId="{8D48BB94-E58D-4CC8-B043-CC6FA90C4ABE}" dt="2022-08-19T14:33:32.848" v="1902" actId="26606"/>
          <ac:spMkLst>
            <pc:docMk/>
            <pc:sldMk cId="2815132153" sldId="272"/>
            <ac:spMk id="7207" creationId="{AB8C311F-7253-4AED-9701-7FC0708C41C7}"/>
          </ac:spMkLst>
        </pc:spChg>
        <pc:spChg chg="add del">
          <ac:chgData name="jaret teran" userId="13826acdde4f6183" providerId="LiveId" clId="{8D48BB94-E58D-4CC8-B043-CC6FA90C4ABE}" dt="2022-08-19T14:33:32.848" v="1902" actId="26606"/>
          <ac:spMkLst>
            <pc:docMk/>
            <pc:sldMk cId="2815132153" sldId="272"/>
            <ac:spMk id="7208" creationId="{E2384209-CB15-4CDF-9D31-C44FD9A3F20D}"/>
          </ac:spMkLst>
        </pc:spChg>
        <pc:spChg chg="add del">
          <ac:chgData name="jaret teran" userId="13826acdde4f6183" providerId="LiveId" clId="{8D48BB94-E58D-4CC8-B043-CC6FA90C4ABE}" dt="2022-08-19T14:33:32.848" v="1902" actId="26606"/>
          <ac:spMkLst>
            <pc:docMk/>
            <pc:sldMk cId="2815132153" sldId="272"/>
            <ac:spMk id="7209" creationId="{2633B3B5-CC90-43F0-8714-D31D1F3F0209}"/>
          </ac:spMkLst>
        </pc:spChg>
        <pc:spChg chg="add del">
          <ac:chgData name="jaret teran" userId="13826acdde4f6183" providerId="LiveId" clId="{8D48BB94-E58D-4CC8-B043-CC6FA90C4ABE}" dt="2022-08-19T14:33:32.848" v="1902" actId="26606"/>
          <ac:spMkLst>
            <pc:docMk/>
            <pc:sldMk cId="2815132153" sldId="272"/>
            <ac:spMk id="7210" creationId="{A8D57A06-A426-446D-B02C-A2DC6B62E45E}"/>
          </ac:spMkLst>
        </pc:spChg>
        <pc:spChg chg="add del">
          <ac:chgData name="jaret teran" userId="13826acdde4f6183" providerId="LiveId" clId="{8D48BB94-E58D-4CC8-B043-CC6FA90C4ABE}" dt="2022-08-19T14:33:53.235" v="1916" actId="26606"/>
          <ac:spMkLst>
            <pc:docMk/>
            <pc:sldMk cId="2815132153" sldId="272"/>
            <ac:spMk id="7211" creationId="{CB44330D-EA18-4254-AA95-EB49948539B8}"/>
          </ac:spMkLst>
        </pc:spChg>
        <pc:spChg chg="add del">
          <ac:chgData name="jaret teran" userId="13826acdde4f6183" providerId="LiveId" clId="{8D48BB94-E58D-4CC8-B043-CC6FA90C4ABE}" dt="2022-08-19T14:33:42.620" v="1904" actId="26606"/>
          <ac:spMkLst>
            <pc:docMk/>
            <pc:sldMk cId="2815132153" sldId="272"/>
            <ac:spMk id="7212" creationId="{5F879AC3-D4CE-493C-ADC7-06205677F4F8}"/>
          </ac:spMkLst>
        </pc:spChg>
        <pc:spChg chg="add del">
          <ac:chgData name="jaret teran" userId="13826acdde4f6183" providerId="LiveId" clId="{8D48BB94-E58D-4CC8-B043-CC6FA90C4ABE}" dt="2022-08-19T14:33:42.620" v="1904" actId="26606"/>
          <ac:spMkLst>
            <pc:docMk/>
            <pc:sldMk cId="2815132153" sldId="272"/>
            <ac:spMk id="7213" creationId="{736F0DFD-0954-464F-BF12-DD2E6F6E0380}"/>
          </ac:spMkLst>
        </pc:spChg>
        <pc:spChg chg="add del">
          <ac:chgData name="jaret teran" userId="13826acdde4f6183" providerId="LiveId" clId="{8D48BB94-E58D-4CC8-B043-CC6FA90C4ABE}" dt="2022-08-19T14:33:54.151" v="1918" actId="26606"/>
          <ac:spMkLst>
            <pc:docMk/>
            <pc:sldMk cId="2815132153" sldId="272"/>
            <ac:spMk id="7214" creationId="{F3060C83-F051-4F0E-ABAD-AA0DFC48B218}"/>
          </ac:spMkLst>
        </pc:spChg>
        <pc:spChg chg="add del">
          <ac:chgData name="jaret teran" userId="13826acdde4f6183" providerId="LiveId" clId="{8D48BB94-E58D-4CC8-B043-CC6FA90C4ABE}" dt="2022-08-19T14:33:44.491" v="1906" actId="26606"/>
          <ac:spMkLst>
            <pc:docMk/>
            <pc:sldMk cId="2815132153" sldId="272"/>
            <ac:spMk id="7215" creationId="{22F15A2D-2324-487D-A02A-BF46C5C580EB}"/>
          </ac:spMkLst>
        </pc:spChg>
        <pc:spChg chg="add del">
          <ac:chgData name="jaret teran" userId="13826acdde4f6183" providerId="LiveId" clId="{8D48BB94-E58D-4CC8-B043-CC6FA90C4ABE}" dt="2022-08-19T14:33:44.491" v="1906" actId="26606"/>
          <ac:spMkLst>
            <pc:docMk/>
            <pc:sldMk cId="2815132153" sldId="272"/>
            <ac:spMk id="7216" creationId="{17A7F34E-D418-47E2-9F86-2C45BBC31210}"/>
          </ac:spMkLst>
        </pc:spChg>
        <pc:spChg chg="add del">
          <ac:chgData name="jaret teran" userId="13826acdde4f6183" providerId="LiveId" clId="{8D48BB94-E58D-4CC8-B043-CC6FA90C4ABE}" dt="2022-08-19T14:33:44.491" v="1906" actId="26606"/>
          <ac:spMkLst>
            <pc:docMk/>
            <pc:sldMk cId="2815132153" sldId="272"/>
            <ac:spMk id="7217" creationId="{2AEAFA59-923A-4F54-8B49-44C970BCC323}"/>
          </ac:spMkLst>
        </pc:spChg>
        <pc:spChg chg="add del">
          <ac:chgData name="jaret teran" userId="13826acdde4f6183" providerId="LiveId" clId="{8D48BB94-E58D-4CC8-B043-CC6FA90C4ABE}" dt="2022-08-19T14:33:54.151" v="1918" actId="26606"/>
          <ac:spMkLst>
            <pc:docMk/>
            <pc:sldMk cId="2815132153" sldId="272"/>
            <ac:spMk id="7218" creationId="{83C98ABE-055B-441F-B07E-44F97F083C39}"/>
          </ac:spMkLst>
        </pc:spChg>
        <pc:spChg chg="add del">
          <ac:chgData name="jaret teran" userId="13826acdde4f6183" providerId="LiveId" clId="{8D48BB94-E58D-4CC8-B043-CC6FA90C4ABE}" dt="2022-08-19T14:33:47.336" v="1908" actId="26606"/>
          <ac:spMkLst>
            <pc:docMk/>
            <pc:sldMk cId="2815132153" sldId="272"/>
            <ac:spMk id="7219" creationId="{42A4FC2C-047E-45A5-965D-8E1E3BF09BC6}"/>
          </ac:spMkLst>
        </pc:spChg>
        <pc:spChg chg="add del">
          <ac:chgData name="jaret teran" userId="13826acdde4f6183" providerId="LiveId" clId="{8D48BB94-E58D-4CC8-B043-CC6FA90C4ABE}" dt="2022-08-19T14:33:54.151" v="1918" actId="26606"/>
          <ac:spMkLst>
            <pc:docMk/>
            <pc:sldMk cId="2815132153" sldId="272"/>
            <ac:spMk id="7220" creationId="{29FDB030-9B49-4CED-8CCD-4D99382388AC}"/>
          </ac:spMkLst>
        </pc:spChg>
        <pc:spChg chg="add del">
          <ac:chgData name="jaret teran" userId="13826acdde4f6183" providerId="LiveId" clId="{8D48BB94-E58D-4CC8-B043-CC6FA90C4ABE}" dt="2022-08-19T14:33:49.068" v="1910" actId="26606"/>
          <ac:spMkLst>
            <pc:docMk/>
            <pc:sldMk cId="2815132153" sldId="272"/>
            <ac:spMk id="7221" creationId="{F3060C83-F051-4F0E-ABAD-AA0DFC48B218}"/>
          </ac:spMkLst>
        </pc:spChg>
        <pc:spChg chg="add del">
          <ac:chgData name="jaret teran" userId="13826acdde4f6183" providerId="LiveId" clId="{8D48BB94-E58D-4CC8-B043-CC6FA90C4ABE}" dt="2022-08-19T14:33:49.068" v="1910" actId="26606"/>
          <ac:spMkLst>
            <pc:docMk/>
            <pc:sldMk cId="2815132153" sldId="272"/>
            <ac:spMk id="7222" creationId="{83C98ABE-055B-441F-B07E-44F97F083C39}"/>
          </ac:spMkLst>
        </pc:spChg>
        <pc:spChg chg="add del">
          <ac:chgData name="jaret teran" userId="13826acdde4f6183" providerId="LiveId" clId="{8D48BB94-E58D-4CC8-B043-CC6FA90C4ABE}" dt="2022-08-19T14:33:49.068" v="1910" actId="26606"/>
          <ac:spMkLst>
            <pc:docMk/>
            <pc:sldMk cId="2815132153" sldId="272"/>
            <ac:spMk id="7223" creationId="{29FDB030-9B49-4CED-8CCD-4D99382388AC}"/>
          </ac:spMkLst>
        </pc:spChg>
        <pc:spChg chg="add del">
          <ac:chgData name="jaret teran" userId="13826acdde4f6183" providerId="LiveId" clId="{8D48BB94-E58D-4CC8-B043-CC6FA90C4ABE}" dt="2022-08-19T14:33:49.068" v="1910" actId="26606"/>
          <ac:spMkLst>
            <pc:docMk/>
            <pc:sldMk cId="2815132153" sldId="272"/>
            <ac:spMk id="7224" creationId="{3783CA14-24A1-485C-8B30-D6A5D87987AD}"/>
          </ac:spMkLst>
        </pc:spChg>
        <pc:spChg chg="add del">
          <ac:chgData name="jaret teran" userId="13826acdde4f6183" providerId="LiveId" clId="{8D48BB94-E58D-4CC8-B043-CC6FA90C4ABE}" dt="2022-08-19T14:33:49.068" v="1910" actId="26606"/>
          <ac:spMkLst>
            <pc:docMk/>
            <pc:sldMk cId="2815132153" sldId="272"/>
            <ac:spMk id="7225" creationId="{9A97C86A-04D6-40F7-AE84-31AB43E6A846}"/>
          </ac:spMkLst>
        </pc:spChg>
        <pc:spChg chg="add del">
          <ac:chgData name="jaret teran" userId="13826acdde4f6183" providerId="LiveId" clId="{8D48BB94-E58D-4CC8-B043-CC6FA90C4ABE}" dt="2022-08-19T14:33:49.068" v="1910" actId="26606"/>
          <ac:spMkLst>
            <pc:docMk/>
            <pc:sldMk cId="2815132153" sldId="272"/>
            <ac:spMk id="7226" creationId="{FF9F2414-84E8-453E-B1F3-389FDE8192D9}"/>
          </ac:spMkLst>
        </pc:spChg>
        <pc:spChg chg="add del">
          <ac:chgData name="jaret teran" userId="13826acdde4f6183" providerId="LiveId" clId="{8D48BB94-E58D-4CC8-B043-CC6FA90C4ABE}" dt="2022-08-19T14:33:49.068" v="1910" actId="26606"/>
          <ac:spMkLst>
            <pc:docMk/>
            <pc:sldMk cId="2815132153" sldId="272"/>
            <ac:spMk id="7227" creationId="{3ECA69A1-7536-43AC-85EF-C7106179F5ED}"/>
          </ac:spMkLst>
        </pc:spChg>
        <pc:spChg chg="add del">
          <ac:chgData name="jaret teran" userId="13826acdde4f6183" providerId="LiveId" clId="{8D48BB94-E58D-4CC8-B043-CC6FA90C4ABE}" dt="2022-08-19T14:33:54.151" v="1918" actId="26606"/>
          <ac:spMkLst>
            <pc:docMk/>
            <pc:sldMk cId="2815132153" sldId="272"/>
            <ac:spMk id="7228" creationId="{3783CA14-24A1-485C-8B30-D6A5D87987AD}"/>
          </ac:spMkLst>
        </pc:spChg>
        <pc:spChg chg="add del">
          <ac:chgData name="jaret teran" userId="13826acdde4f6183" providerId="LiveId" clId="{8D48BB94-E58D-4CC8-B043-CC6FA90C4ABE}" dt="2022-08-19T14:33:54.151" v="1918" actId="26606"/>
          <ac:spMkLst>
            <pc:docMk/>
            <pc:sldMk cId="2815132153" sldId="272"/>
            <ac:spMk id="7229" creationId="{9A97C86A-04D6-40F7-AE84-31AB43E6A846}"/>
          </ac:spMkLst>
        </pc:spChg>
        <pc:spChg chg="add del">
          <ac:chgData name="jaret teran" userId="13826acdde4f6183" providerId="LiveId" clId="{8D48BB94-E58D-4CC8-B043-CC6FA90C4ABE}" dt="2022-08-19T14:33:54.151" v="1918" actId="26606"/>
          <ac:spMkLst>
            <pc:docMk/>
            <pc:sldMk cId="2815132153" sldId="272"/>
            <ac:spMk id="7230" creationId="{FF9F2414-84E8-453E-B1F3-389FDE8192D9}"/>
          </ac:spMkLst>
        </pc:spChg>
        <pc:spChg chg="add del">
          <ac:chgData name="jaret teran" userId="13826acdde4f6183" providerId="LiveId" clId="{8D48BB94-E58D-4CC8-B043-CC6FA90C4ABE}" dt="2022-08-19T14:33:54.151" v="1918" actId="26606"/>
          <ac:spMkLst>
            <pc:docMk/>
            <pc:sldMk cId="2815132153" sldId="272"/>
            <ac:spMk id="7231" creationId="{3ECA69A1-7536-43AC-85EF-C7106179F5ED}"/>
          </ac:spMkLst>
        </pc:spChg>
        <pc:spChg chg="add del">
          <ac:chgData name="jaret teran" userId="13826acdde4f6183" providerId="LiveId" clId="{8D48BB94-E58D-4CC8-B043-CC6FA90C4ABE}" dt="2022-08-19T14:34:34.227" v="1942" actId="26606"/>
          <ac:spMkLst>
            <pc:docMk/>
            <pc:sldMk cId="2815132153" sldId="272"/>
            <ac:spMk id="7232" creationId="{F3060C83-F051-4F0E-ABAD-AA0DFC48B218}"/>
          </ac:spMkLst>
        </pc:spChg>
        <pc:spChg chg="add del">
          <ac:chgData name="jaret teran" userId="13826acdde4f6183" providerId="LiveId" clId="{8D48BB94-E58D-4CC8-B043-CC6FA90C4ABE}" dt="2022-08-19T14:33:57.811" v="1920" actId="26606"/>
          <ac:spMkLst>
            <pc:docMk/>
            <pc:sldMk cId="2815132153" sldId="272"/>
            <ac:spMk id="7233" creationId="{1500B4A4-B1F1-41EA-886A-B8A210DBCA3B}"/>
          </ac:spMkLst>
        </pc:spChg>
        <pc:spChg chg="add del">
          <ac:chgData name="jaret teran" userId="13826acdde4f6183" providerId="LiveId" clId="{8D48BB94-E58D-4CC8-B043-CC6FA90C4ABE}" dt="2022-08-19T14:33:57.811" v="1920" actId="26606"/>
          <ac:spMkLst>
            <pc:docMk/>
            <pc:sldMk cId="2815132153" sldId="272"/>
            <ac:spMk id="7234" creationId="{5E55A99C-0BDC-4DBE-8E40-9FA66F629FA1}"/>
          </ac:spMkLst>
        </pc:spChg>
        <pc:spChg chg="add del">
          <ac:chgData name="jaret teran" userId="13826acdde4f6183" providerId="LiveId" clId="{8D48BB94-E58D-4CC8-B043-CC6FA90C4ABE}" dt="2022-08-19T14:34:34.227" v="1942" actId="26606"/>
          <ac:spMkLst>
            <pc:docMk/>
            <pc:sldMk cId="2815132153" sldId="272"/>
            <ac:spMk id="7235" creationId="{83C98ABE-055B-441F-B07E-44F97F083C39}"/>
          </ac:spMkLst>
        </pc:spChg>
        <pc:spChg chg="add del">
          <ac:chgData name="jaret teran" userId="13826acdde4f6183" providerId="LiveId" clId="{8D48BB94-E58D-4CC8-B043-CC6FA90C4ABE}" dt="2022-08-19T14:33:58.693" v="1922" actId="26606"/>
          <ac:spMkLst>
            <pc:docMk/>
            <pc:sldMk cId="2815132153" sldId="272"/>
            <ac:spMk id="7236" creationId="{F3060C83-F051-4F0E-ABAD-AA0DFC48B218}"/>
          </ac:spMkLst>
        </pc:spChg>
        <pc:spChg chg="add del">
          <ac:chgData name="jaret teran" userId="13826acdde4f6183" providerId="LiveId" clId="{8D48BB94-E58D-4CC8-B043-CC6FA90C4ABE}" dt="2022-08-19T14:33:58.693" v="1922" actId="26606"/>
          <ac:spMkLst>
            <pc:docMk/>
            <pc:sldMk cId="2815132153" sldId="272"/>
            <ac:spMk id="7237" creationId="{83C98ABE-055B-441F-B07E-44F97F083C39}"/>
          </ac:spMkLst>
        </pc:spChg>
        <pc:spChg chg="add del">
          <ac:chgData name="jaret teran" userId="13826acdde4f6183" providerId="LiveId" clId="{8D48BB94-E58D-4CC8-B043-CC6FA90C4ABE}" dt="2022-08-19T14:33:58.693" v="1922" actId="26606"/>
          <ac:spMkLst>
            <pc:docMk/>
            <pc:sldMk cId="2815132153" sldId="272"/>
            <ac:spMk id="7238" creationId="{29FDB030-9B49-4CED-8CCD-4D99382388AC}"/>
          </ac:spMkLst>
        </pc:spChg>
        <pc:spChg chg="add del">
          <ac:chgData name="jaret teran" userId="13826acdde4f6183" providerId="LiveId" clId="{8D48BB94-E58D-4CC8-B043-CC6FA90C4ABE}" dt="2022-08-19T14:33:58.693" v="1922" actId="26606"/>
          <ac:spMkLst>
            <pc:docMk/>
            <pc:sldMk cId="2815132153" sldId="272"/>
            <ac:spMk id="7239" creationId="{3783CA14-24A1-485C-8B30-D6A5D87987AD}"/>
          </ac:spMkLst>
        </pc:spChg>
        <pc:spChg chg="add del">
          <ac:chgData name="jaret teran" userId="13826acdde4f6183" providerId="LiveId" clId="{8D48BB94-E58D-4CC8-B043-CC6FA90C4ABE}" dt="2022-08-19T14:33:58.693" v="1922" actId="26606"/>
          <ac:spMkLst>
            <pc:docMk/>
            <pc:sldMk cId="2815132153" sldId="272"/>
            <ac:spMk id="7240" creationId="{9A97C86A-04D6-40F7-AE84-31AB43E6A846}"/>
          </ac:spMkLst>
        </pc:spChg>
        <pc:spChg chg="add del">
          <ac:chgData name="jaret teran" userId="13826acdde4f6183" providerId="LiveId" clId="{8D48BB94-E58D-4CC8-B043-CC6FA90C4ABE}" dt="2022-08-19T14:33:58.693" v="1922" actId="26606"/>
          <ac:spMkLst>
            <pc:docMk/>
            <pc:sldMk cId="2815132153" sldId="272"/>
            <ac:spMk id="7241" creationId="{FF9F2414-84E8-453E-B1F3-389FDE8192D9}"/>
          </ac:spMkLst>
        </pc:spChg>
        <pc:spChg chg="add del">
          <ac:chgData name="jaret teran" userId="13826acdde4f6183" providerId="LiveId" clId="{8D48BB94-E58D-4CC8-B043-CC6FA90C4ABE}" dt="2022-08-19T14:33:58.693" v="1922" actId="26606"/>
          <ac:spMkLst>
            <pc:docMk/>
            <pc:sldMk cId="2815132153" sldId="272"/>
            <ac:spMk id="7242" creationId="{3ECA69A1-7536-43AC-85EF-C7106179F5ED}"/>
          </ac:spMkLst>
        </pc:spChg>
        <pc:spChg chg="add del">
          <ac:chgData name="jaret teran" userId="13826acdde4f6183" providerId="LiveId" clId="{8D48BB94-E58D-4CC8-B043-CC6FA90C4ABE}" dt="2022-08-19T14:34:34.227" v="1942" actId="26606"/>
          <ac:spMkLst>
            <pc:docMk/>
            <pc:sldMk cId="2815132153" sldId="272"/>
            <ac:spMk id="7243" creationId="{29FDB030-9B49-4CED-8CCD-4D99382388AC}"/>
          </ac:spMkLst>
        </pc:spChg>
        <pc:spChg chg="add del">
          <ac:chgData name="jaret teran" userId="13826acdde4f6183" providerId="LiveId" clId="{8D48BB94-E58D-4CC8-B043-CC6FA90C4ABE}" dt="2022-08-19T14:33:59.337" v="1924" actId="26606"/>
          <ac:spMkLst>
            <pc:docMk/>
            <pc:sldMk cId="2815132153" sldId="272"/>
            <ac:spMk id="7244" creationId="{32BC26D8-82FB-445E-AA49-62A77D7C1EE0}"/>
          </ac:spMkLst>
        </pc:spChg>
        <pc:spChg chg="add del">
          <ac:chgData name="jaret teran" userId="13826acdde4f6183" providerId="LiveId" clId="{8D48BB94-E58D-4CC8-B043-CC6FA90C4ABE}" dt="2022-08-19T14:33:59.337" v="1924" actId="26606"/>
          <ac:spMkLst>
            <pc:docMk/>
            <pc:sldMk cId="2815132153" sldId="272"/>
            <ac:spMk id="7245" creationId="{CB44330D-EA18-4254-AA95-EB49948539B8}"/>
          </ac:spMkLst>
        </pc:spChg>
        <pc:spChg chg="add del">
          <ac:chgData name="jaret teran" userId="13826acdde4f6183" providerId="LiveId" clId="{8D48BB94-E58D-4CC8-B043-CC6FA90C4ABE}" dt="2022-08-19T14:34:34.227" v="1942" actId="26606"/>
          <ac:spMkLst>
            <pc:docMk/>
            <pc:sldMk cId="2815132153" sldId="272"/>
            <ac:spMk id="7246" creationId="{3783CA14-24A1-485C-8B30-D6A5D87987AD}"/>
          </ac:spMkLst>
        </pc:spChg>
        <pc:spChg chg="add del">
          <ac:chgData name="jaret teran" userId="13826acdde4f6183" providerId="LiveId" clId="{8D48BB94-E58D-4CC8-B043-CC6FA90C4ABE}" dt="2022-08-19T14:34:00.745" v="1926" actId="26606"/>
          <ac:spMkLst>
            <pc:docMk/>
            <pc:sldMk cId="2815132153" sldId="272"/>
            <ac:spMk id="7247" creationId="{42A4FC2C-047E-45A5-965D-8E1E3BF09BC6}"/>
          </ac:spMkLst>
        </pc:spChg>
        <pc:spChg chg="add del">
          <ac:chgData name="jaret teran" userId="13826acdde4f6183" providerId="LiveId" clId="{8D48BB94-E58D-4CC8-B043-CC6FA90C4ABE}" dt="2022-08-19T14:34:34.227" v="1942" actId="26606"/>
          <ac:spMkLst>
            <pc:docMk/>
            <pc:sldMk cId="2815132153" sldId="272"/>
            <ac:spMk id="7248" creationId="{9A97C86A-04D6-40F7-AE84-31AB43E6A846}"/>
          </ac:spMkLst>
        </pc:spChg>
        <pc:spChg chg="add del">
          <ac:chgData name="jaret teran" userId="13826acdde4f6183" providerId="LiveId" clId="{8D48BB94-E58D-4CC8-B043-CC6FA90C4ABE}" dt="2022-08-19T14:34:07.902" v="1928" actId="26606"/>
          <ac:spMkLst>
            <pc:docMk/>
            <pc:sldMk cId="2815132153" sldId="272"/>
            <ac:spMk id="7249" creationId="{1500B4A4-B1F1-41EA-886A-B8A210DBCA3B}"/>
          </ac:spMkLst>
        </pc:spChg>
        <pc:spChg chg="add del">
          <ac:chgData name="jaret teran" userId="13826acdde4f6183" providerId="LiveId" clId="{8D48BB94-E58D-4CC8-B043-CC6FA90C4ABE}" dt="2022-08-19T14:34:07.902" v="1928" actId="26606"/>
          <ac:spMkLst>
            <pc:docMk/>
            <pc:sldMk cId="2815132153" sldId="272"/>
            <ac:spMk id="7250" creationId="{5E55A99C-0BDC-4DBE-8E40-9FA66F629FA1}"/>
          </ac:spMkLst>
        </pc:spChg>
        <pc:spChg chg="add del">
          <ac:chgData name="jaret teran" userId="13826acdde4f6183" providerId="LiveId" clId="{8D48BB94-E58D-4CC8-B043-CC6FA90C4ABE}" dt="2022-08-19T14:34:34.227" v="1942" actId="26606"/>
          <ac:spMkLst>
            <pc:docMk/>
            <pc:sldMk cId="2815132153" sldId="272"/>
            <ac:spMk id="7251" creationId="{FF9F2414-84E8-453E-B1F3-389FDE8192D9}"/>
          </ac:spMkLst>
        </pc:spChg>
        <pc:spChg chg="add del">
          <ac:chgData name="jaret teran" userId="13826acdde4f6183" providerId="LiveId" clId="{8D48BB94-E58D-4CC8-B043-CC6FA90C4ABE}" dt="2022-08-19T14:34:09.259" v="1930" actId="26606"/>
          <ac:spMkLst>
            <pc:docMk/>
            <pc:sldMk cId="2815132153" sldId="272"/>
            <ac:spMk id="7252" creationId="{A2509F26-B5DC-4BA7-B476-4CB044237A2E}"/>
          </ac:spMkLst>
        </pc:spChg>
        <pc:spChg chg="add del">
          <ac:chgData name="jaret teran" userId="13826acdde4f6183" providerId="LiveId" clId="{8D48BB94-E58D-4CC8-B043-CC6FA90C4ABE}" dt="2022-08-19T14:34:09.259" v="1930" actId="26606"/>
          <ac:spMkLst>
            <pc:docMk/>
            <pc:sldMk cId="2815132153" sldId="272"/>
            <ac:spMk id="7253" creationId="{DB103EB1-B135-4526-B883-33228FC27FF1}"/>
          </ac:spMkLst>
        </pc:spChg>
        <pc:spChg chg="add del">
          <ac:chgData name="jaret teran" userId="13826acdde4f6183" providerId="LiveId" clId="{8D48BB94-E58D-4CC8-B043-CC6FA90C4ABE}" dt="2022-08-19T14:34:34.227" v="1942" actId="26606"/>
          <ac:spMkLst>
            <pc:docMk/>
            <pc:sldMk cId="2815132153" sldId="272"/>
            <ac:spMk id="7254" creationId="{3ECA69A1-7536-43AC-85EF-C7106179F5ED}"/>
          </ac:spMkLst>
        </pc:spChg>
        <pc:spChg chg="add del">
          <ac:chgData name="jaret teran" userId="13826acdde4f6183" providerId="LiveId" clId="{8D48BB94-E58D-4CC8-B043-CC6FA90C4ABE}" dt="2022-08-19T14:34:12.138" v="1932" actId="26606"/>
          <ac:spMkLst>
            <pc:docMk/>
            <pc:sldMk cId="2815132153" sldId="272"/>
            <ac:spMk id="7255" creationId="{AB8C311F-7253-4AED-9701-7FC0708C41C7}"/>
          </ac:spMkLst>
        </pc:spChg>
        <pc:spChg chg="add del">
          <ac:chgData name="jaret teran" userId="13826acdde4f6183" providerId="LiveId" clId="{8D48BB94-E58D-4CC8-B043-CC6FA90C4ABE}" dt="2022-08-19T14:34:12.138" v="1932" actId="26606"/>
          <ac:spMkLst>
            <pc:docMk/>
            <pc:sldMk cId="2815132153" sldId="272"/>
            <ac:spMk id="7256" creationId="{E2384209-CB15-4CDF-9D31-C44FD9A3F20D}"/>
          </ac:spMkLst>
        </pc:spChg>
        <pc:spChg chg="add del">
          <ac:chgData name="jaret teran" userId="13826acdde4f6183" providerId="LiveId" clId="{8D48BB94-E58D-4CC8-B043-CC6FA90C4ABE}" dt="2022-08-19T14:34:12.138" v="1932" actId="26606"/>
          <ac:spMkLst>
            <pc:docMk/>
            <pc:sldMk cId="2815132153" sldId="272"/>
            <ac:spMk id="7257" creationId="{2633B3B5-CC90-43F0-8714-D31D1F3F0209}"/>
          </ac:spMkLst>
        </pc:spChg>
        <pc:spChg chg="add del">
          <ac:chgData name="jaret teran" userId="13826acdde4f6183" providerId="LiveId" clId="{8D48BB94-E58D-4CC8-B043-CC6FA90C4ABE}" dt="2022-08-19T14:34:12.138" v="1932" actId="26606"/>
          <ac:spMkLst>
            <pc:docMk/>
            <pc:sldMk cId="2815132153" sldId="272"/>
            <ac:spMk id="7258" creationId="{A8D57A06-A426-446D-B02C-A2DC6B62E45E}"/>
          </ac:spMkLst>
        </pc:spChg>
        <pc:spChg chg="add del">
          <ac:chgData name="jaret teran" userId="13826acdde4f6183" providerId="LiveId" clId="{8D48BB94-E58D-4CC8-B043-CC6FA90C4ABE}" dt="2022-08-19T14:35:38.342" v="1958" actId="26606"/>
          <ac:spMkLst>
            <pc:docMk/>
            <pc:sldMk cId="2815132153" sldId="272"/>
            <ac:spMk id="7259" creationId="{2D2B266D-3625-4584-A5C3-7D3F672CFF30}"/>
          </ac:spMkLst>
        </pc:spChg>
        <pc:spChg chg="add del">
          <ac:chgData name="jaret teran" userId="13826acdde4f6183" providerId="LiveId" clId="{8D48BB94-E58D-4CC8-B043-CC6FA90C4ABE}" dt="2022-08-19T14:34:13.082" v="1934" actId="26606"/>
          <ac:spMkLst>
            <pc:docMk/>
            <pc:sldMk cId="2815132153" sldId="272"/>
            <ac:spMk id="7260" creationId="{7C1E5815-D54C-487F-A054-6D4930ADE3DF}"/>
          </ac:spMkLst>
        </pc:spChg>
        <pc:spChg chg="add del">
          <ac:chgData name="jaret teran" userId="13826acdde4f6183" providerId="LiveId" clId="{8D48BB94-E58D-4CC8-B043-CC6FA90C4ABE}" dt="2022-08-19T14:34:13.082" v="1934" actId="26606"/>
          <ac:spMkLst>
            <pc:docMk/>
            <pc:sldMk cId="2815132153" sldId="272"/>
            <ac:spMk id="7261" creationId="{736F0DFD-0954-464F-BF12-DD2E6F6E0380}"/>
          </ac:spMkLst>
        </pc:spChg>
        <pc:spChg chg="add del">
          <ac:chgData name="jaret teran" userId="13826acdde4f6183" providerId="LiveId" clId="{8D48BB94-E58D-4CC8-B043-CC6FA90C4ABE}" dt="2022-08-19T14:35:38.342" v="1958" actId="26606"/>
          <ac:spMkLst>
            <pc:docMk/>
            <pc:sldMk cId="2815132153" sldId="272"/>
            <ac:spMk id="7262" creationId="{C463B99A-73EE-4FBB-B7C4-F9F9BCC25C65}"/>
          </ac:spMkLst>
        </pc:spChg>
        <pc:spChg chg="add del">
          <ac:chgData name="jaret teran" userId="13826acdde4f6183" providerId="LiveId" clId="{8D48BB94-E58D-4CC8-B043-CC6FA90C4ABE}" dt="2022-08-19T14:34:17.911" v="1936" actId="26606"/>
          <ac:spMkLst>
            <pc:docMk/>
            <pc:sldMk cId="2815132153" sldId="272"/>
            <ac:spMk id="7263" creationId="{7BDAC5B6-20CE-447F-8BA1-F2274AC7AE5B}"/>
          </ac:spMkLst>
        </pc:spChg>
        <pc:spChg chg="add del">
          <ac:chgData name="jaret teran" userId="13826acdde4f6183" providerId="LiveId" clId="{8D48BB94-E58D-4CC8-B043-CC6FA90C4ABE}" dt="2022-08-19T14:34:17.911" v="1936" actId="26606"/>
          <ac:spMkLst>
            <pc:docMk/>
            <pc:sldMk cId="2815132153" sldId="272"/>
            <ac:spMk id="7264" creationId="{D1D22B31-BF8F-446B-9009-8A251FB177CB}"/>
          </ac:spMkLst>
        </pc:spChg>
        <pc:spChg chg="add del">
          <ac:chgData name="jaret teran" userId="13826acdde4f6183" providerId="LiveId" clId="{8D48BB94-E58D-4CC8-B043-CC6FA90C4ABE}" dt="2022-08-19T14:35:38.342" v="1958" actId="26606"/>
          <ac:spMkLst>
            <pc:docMk/>
            <pc:sldMk cId="2815132153" sldId="272"/>
            <ac:spMk id="7265" creationId="{A5D2A5D1-BA0D-47D3-B051-DA7743C46E28}"/>
          </ac:spMkLst>
        </pc:spChg>
        <pc:spChg chg="add del">
          <ac:chgData name="jaret teran" userId="13826acdde4f6183" providerId="LiveId" clId="{8D48BB94-E58D-4CC8-B043-CC6FA90C4ABE}" dt="2022-08-19T14:34:28.464" v="1938" actId="26606"/>
          <ac:spMkLst>
            <pc:docMk/>
            <pc:sldMk cId="2815132153" sldId="272"/>
            <ac:spMk id="7266" creationId="{42A4FC2C-047E-45A5-965D-8E1E3BF09BC6}"/>
          </ac:spMkLst>
        </pc:spChg>
        <pc:spChg chg="add del">
          <ac:chgData name="jaret teran" userId="13826acdde4f6183" providerId="LiveId" clId="{8D48BB94-E58D-4CC8-B043-CC6FA90C4ABE}" dt="2022-08-19T14:35:18.883" v="1945" actId="26606"/>
          <ac:spMkLst>
            <pc:docMk/>
            <pc:sldMk cId="2815132153" sldId="272"/>
            <ac:spMk id="7270" creationId="{CA815F2C-4E80-4019-8E59-FAD3F7F8473D}"/>
          </ac:spMkLst>
        </pc:spChg>
        <pc:spChg chg="add del">
          <ac:chgData name="jaret teran" userId="13826acdde4f6183" providerId="LiveId" clId="{8D48BB94-E58D-4CC8-B043-CC6FA90C4ABE}" dt="2022-08-19T14:35:32.787" v="1953" actId="26606"/>
          <ac:spMkLst>
            <pc:docMk/>
            <pc:sldMk cId="2815132153" sldId="272"/>
            <ac:spMk id="7274" creationId="{90A7EAB6-59D3-4325-8DE6-E0CA4009CE53}"/>
          </ac:spMkLst>
        </pc:spChg>
        <pc:spChg chg="add del">
          <ac:chgData name="jaret teran" userId="13826acdde4f6183" providerId="LiveId" clId="{8D48BB94-E58D-4CC8-B043-CC6FA90C4ABE}" dt="2022-08-19T14:35:20.026" v="1947" actId="26606"/>
          <ac:spMkLst>
            <pc:docMk/>
            <pc:sldMk cId="2815132153" sldId="272"/>
            <ac:spMk id="7275" creationId="{8DAAB828-02C8-4111-AC14-FF5ACEDDFE37}"/>
          </ac:spMkLst>
        </pc:spChg>
        <pc:spChg chg="add del">
          <ac:chgData name="jaret teran" userId="13826acdde4f6183" providerId="LiveId" clId="{8D48BB94-E58D-4CC8-B043-CC6FA90C4ABE}" dt="2022-08-19T14:35:32.787" v="1953" actId="26606"/>
          <ac:spMkLst>
            <pc:docMk/>
            <pc:sldMk cId="2815132153" sldId="272"/>
            <ac:spMk id="7276" creationId="{A8D57A06-A426-446D-B02C-A2DC6B62E45E}"/>
          </ac:spMkLst>
        </pc:spChg>
        <pc:spChg chg="add del">
          <ac:chgData name="jaret teran" userId="13826acdde4f6183" providerId="LiveId" clId="{8D48BB94-E58D-4CC8-B043-CC6FA90C4ABE}" dt="2022-08-19T14:35:27.478" v="1949" actId="26606"/>
          <ac:spMkLst>
            <pc:docMk/>
            <pc:sldMk cId="2815132153" sldId="272"/>
            <ac:spMk id="7277" creationId="{0B761509-3B9A-49A6-A84B-C3D86811697D}"/>
          </ac:spMkLst>
        </pc:spChg>
        <pc:spChg chg="add del">
          <ac:chgData name="jaret teran" userId="13826acdde4f6183" providerId="LiveId" clId="{8D48BB94-E58D-4CC8-B043-CC6FA90C4ABE}" dt="2022-08-19T14:35:27.478" v="1949" actId="26606"/>
          <ac:spMkLst>
            <pc:docMk/>
            <pc:sldMk cId="2815132153" sldId="272"/>
            <ac:spMk id="7278" creationId="{91DE43FD-EB47-414A-B0AB-169B0FFFA527}"/>
          </ac:spMkLst>
        </pc:spChg>
        <pc:spChg chg="add del">
          <ac:chgData name="jaret teran" userId="13826acdde4f6183" providerId="LiveId" clId="{8D48BB94-E58D-4CC8-B043-CC6FA90C4ABE}" dt="2022-08-19T14:35:29.600" v="1951" actId="26606"/>
          <ac:spMkLst>
            <pc:docMk/>
            <pc:sldMk cId="2815132153" sldId="272"/>
            <ac:spMk id="7282" creationId="{673E9FC8-2143-48A2-9DEE-AABBC7E301A8}"/>
          </ac:spMkLst>
        </pc:spChg>
        <pc:spChg chg="add del">
          <ac:chgData name="jaret teran" userId="13826acdde4f6183" providerId="LiveId" clId="{8D48BB94-E58D-4CC8-B043-CC6FA90C4ABE}" dt="2022-08-19T14:35:32.787" v="1953" actId="26606"/>
          <ac:spMkLst>
            <pc:docMk/>
            <pc:sldMk cId="2815132153" sldId="272"/>
            <ac:spMk id="7284" creationId="{AB8C311F-7253-4AED-9701-7FC0708C41C7}"/>
          </ac:spMkLst>
        </pc:spChg>
        <pc:spChg chg="add del">
          <ac:chgData name="jaret teran" userId="13826acdde4f6183" providerId="LiveId" clId="{8D48BB94-E58D-4CC8-B043-CC6FA90C4ABE}" dt="2022-08-19T14:35:32.787" v="1953" actId="26606"/>
          <ac:spMkLst>
            <pc:docMk/>
            <pc:sldMk cId="2815132153" sldId="272"/>
            <ac:spMk id="7285" creationId="{FD073016-B734-483B-8953-5BADEE145112}"/>
          </ac:spMkLst>
        </pc:spChg>
        <pc:spChg chg="add del">
          <ac:chgData name="jaret teran" userId="13826acdde4f6183" providerId="LiveId" clId="{8D48BB94-E58D-4CC8-B043-CC6FA90C4ABE}" dt="2022-08-19T14:35:34.150" v="1955" actId="26606"/>
          <ac:spMkLst>
            <pc:docMk/>
            <pc:sldMk cId="2815132153" sldId="272"/>
            <ac:spMk id="7287" creationId="{8DAAB828-02C8-4111-AC14-FF5ACEDDFE37}"/>
          </ac:spMkLst>
        </pc:spChg>
        <pc:spChg chg="add del">
          <ac:chgData name="jaret teran" userId="13826acdde4f6183" providerId="LiveId" clId="{8D48BB94-E58D-4CC8-B043-CC6FA90C4ABE}" dt="2022-08-19T14:35:38.336" v="1957" actId="26606"/>
          <ac:spMkLst>
            <pc:docMk/>
            <pc:sldMk cId="2815132153" sldId="272"/>
            <ac:spMk id="7291" creationId="{0B761509-3B9A-49A6-A84B-C3D86811697D}"/>
          </ac:spMkLst>
        </pc:spChg>
        <pc:spChg chg="add del">
          <ac:chgData name="jaret teran" userId="13826acdde4f6183" providerId="LiveId" clId="{8D48BB94-E58D-4CC8-B043-CC6FA90C4ABE}" dt="2022-08-19T14:35:38.336" v="1957" actId="26606"/>
          <ac:spMkLst>
            <pc:docMk/>
            <pc:sldMk cId="2815132153" sldId="272"/>
            <ac:spMk id="7292" creationId="{91DE43FD-EB47-414A-B0AB-169B0FFFA527}"/>
          </ac:spMkLst>
        </pc:spChg>
        <pc:spChg chg="add del">
          <ac:chgData name="jaret teran" userId="13826acdde4f6183" providerId="LiveId" clId="{8D48BB94-E58D-4CC8-B043-CC6FA90C4ABE}" dt="2022-08-19T14:36:22.257" v="1963" actId="26606"/>
          <ac:spMkLst>
            <pc:docMk/>
            <pc:sldMk cId="2815132153" sldId="272"/>
            <ac:spMk id="7297" creationId="{673E9FC8-2143-48A2-9DEE-AABBC7E301A8}"/>
          </ac:spMkLst>
        </pc:spChg>
        <pc:spChg chg="add del">
          <ac:chgData name="jaret teran" userId="13826acdde4f6183" providerId="LiveId" clId="{8D48BB94-E58D-4CC8-B043-CC6FA90C4ABE}" dt="2022-08-19T14:35:58.770" v="1960" actId="26606"/>
          <ac:spMkLst>
            <pc:docMk/>
            <pc:sldMk cId="2815132153" sldId="272"/>
            <ac:spMk id="7302" creationId="{DA2E7C1E-2B5A-4BBA-AE51-1CD8C19309D7}"/>
          </ac:spMkLst>
        </pc:spChg>
        <pc:spChg chg="add del">
          <ac:chgData name="jaret teran" userId="13826acdde4f6183" providerId="LiveId" clId="{8D48BB94-E58D-4CC8-B043-CC6FA90C4ABE}" dt="2022-08-19T14:35:58.770" v="1960" actId="26606"/>
          <ac:spMkLst>
            <pc:docMk/>
            <pc:sldMk cId="2815132153" sldId="272"/>
            <ac:spMk id="7304" creationId="{43DF76B1-5174-4FAF-9D19-FFEE98426836}"/>
          </ac:spMkLst>
        </pc:spChg>
        <pc:spChg chg="add del">
          <ac:chgData name="jaret teran" userId="13826acdde4f6183" providerId="LiveId" clId="{8D48BB94-E58D-4CC8-B043-CC6FA90C4ABE}" dt="2022-08-19T14:36:22.257" v="1962" actId="26606"/>
          <ac:spMkLst>
            <pc:docMk/>
            <pc:sldMk cId="2815132153" sldId="272"/>
            <ac:spMk id="7306" creationId="{2D2B266D-3625-4584-A5C3-7D3F672CFF30}"/>
          </ac:spMkLst>
        </pc:spChg>
        <pc:spChg chg="add del">
          <ac:chgData name="jaret teran" userId="13826acdde4f6183" providerId="LiveId" clId="{8D48BB94-E58D-4CC8-B043-CC6FA90C4ABE}" dt="2022-08-19T14:36:22.257" v="1962" actId="26606"/>
          <ac:spMkLst>
            <pc:docMk/>
            <pc:sldMk cId="2815132153" sldId="272"/>
            <ac:spMk id="7307" creationId="{A5D2A5D1-BA0D-47D3-B051-DA7743C46E28}"/>
          </ac:spMkLst>
        </pc:spChg>
        <pc:spChg chg="add del">
          <ac:chgData name="jaret teran" userId="13826acdde4f6183" providerId="LiveId" clId="{8D48BB94-E58D-4CC8-B043-CC6FA90C4ABE}" dt="2022-08-19T14:37:04.289" v="1964" actId="26606"/>
          <ac:spMkLst>
            <pc:docMk/>
            <pc:sldMk cId="2815132153" sldId="272"/>
            <ac:spMk id="7309" creationId="{B670DBD5-770C-4383-9F54-5B86E86BD5BB}"/>
          </ac:spMkLst>
        </pc:spChg>
        <pc:spChg chg="add del">
          <ac:chgData name="jaret teran" userId="13826acdde4f6183" providerId="LiveId" clId="{8D48BB94-E58D-4CC8-B043-CC6FA90C4ABE}" dt="2022-08-19T14:39:05.277" v="1982" actId="26606"/>
          <ac:spMkLst>
            <pc:docMk/>
            <pc:sldMk cId="2815132153" sldId="272"/>
            <ac:spMk id="7314" creationId="{A169D286-F4D7-4C8B-A6BD-D05384C7F1D8}"/>
          </ac:spMkLst>
        </pc:spChg>
        <pc:spChg chg="add del">
          <ac:chgData name="jaret teran" userId="13826acdde4f6183" providerId="LiveId" clId="{8D48BB94-E58D-4CC8-B043-CC6FA90C4ABE}" dt="2022-08-19T14:39:05.277" v="1982" actId="26606"/>
          <ac:spMkLst>
            <pc:docMk/>
            <pc:sldMk cId="2815132153" sldId="272"/>
            <ac:spMk id="7316" creationId="{69D184B2-2226-4E31-BCCB-444330767440}"/>
          </ac:spMkLst>
        </pc:spChg>
        <pc:spChg chg="add del">
          <ac:chgData name="jaret teran" userId="13826acdde4f6183" providerId="LiveId" clId="{8D48BB94-E58D-4CC8-B043-CC6FA90C4ABE}" dt="2022-08-19T14:39:05.277" v="1982" actId="26606"/>
          <ac:spMkLst>
            <pc:docMk/>
            <pc:sldMk cId="2815132153" sldId="272"/>
            <ac:spMk id="7318" creationId="{1AC4D4E3-486A-464A-8EC8-D44881097267}"/>
          </ac:spMkLst>
        </pc:spChg>
        <pc:spChg chg="add del">
          <ac:chgData name="jaret teran" userId="13826acdde4f6183" providerId="LiveId" clId="{8D48BB94-E58D-4CC8-B043-CC6FA90C4ABE}" dt="2022-08-19T14:38:44.659" v="1973" actId="26606"/>
          <ac:spMkLst>
            <pc:docMk/>
            <pc:sldMk cId="2815132153" sldId="272"/>
            <ac:spMk id="7323" creationId="{69D184B2-2226-4E31-BCCB-444330767440}"/>
          </ac:spMkLst>
        </pc:spChg>
        <pc:spChg chg="add del">
          <ac:chgData name="jaret teran" userId="13826acdde4f6183" providerId="LiveId" clId="{8D48BB94-E58D-4CC8-B043-CC6FA90C4ABE}" dt="2022-08-19T14:38:44.659" v="1973" actId="26606"/>
          <ac:spMkLst>
            <pc:docMk/>
            <pc:sldMk cId="2815132153" sldId="272"/>
            <ac:spMk id="7325" creationId="{1AC4D4E3-486A-464A-8EC8-D44881097267}"/>
          </ac:spMkLst>
        </pc:spChg>
        <pc:spChg chg="add del">
          <ac:chgData name="jaret teran" userId="13826acdde4f6183" providerId="LiveId" clId="{8D48BB94-E58D-4CC8-B043-CC6FA90C4ABE}" dt="2022-08-19T14:38:44.659" v="1973" actId="26606"/>
          <ac:spMkLst>
            <pc:docMk/>
            <pc:sldMk cId="2815132153" sldId="272"/>
            <ac:spMk id="7327" creationId="{864DE13E-58EB-4475-B79C-0D4FC651239B}"/>
          </ac:spMkLst>
        </pc:spChg>
        <pc:spChg chg="add del">
          <ac:chgData name="jaret teran" userId="13826acdde4f6183" providerId="LiveId" clId="{8D48BB94-E58D-4CC8-B043-CC6FA90C4ABE}" dt="2022-08-19T14:38:47.770" v="1975" actId="26606"/>
          <ac:spMkLst>
            <pc:docMk/>
            <pc:sldMk cId="2815132153" sldId="272"/>
            <ac:spMk id="7331" creationId="{22F15A2D-2324-487D-A02A-BF46C5C580EB}"/>
          </ac:spMkLst>
        </pc:spChg>
        <pc:spChg chg="add del">
          <ac:chgData name="jaret teran" userId="13826acdde4f6183" providerId="LiveId" clId="{8D48BB94-E58D-4CC8-B043-CC6FA90C4ABE}" dt="2022-08-19T14:38:47.770" v="1975" actId="26606"/>
          <ac:spMkLst>
            <pc:docMk/>
            <pc:sldMk cId="2815132153" sldId="272"/>
            <ac:spMk id="7332" creationId="{17A7F34E-D418-47E2-9F86-2C45BBC31210}"/>
          </ac:spMkLst>
        </pc:spChg>
        <pc:spChg chg="add del">
          <ac:chgData name="jaret teran" userId="13826acdde4f6183" providerId="LiveId" clId="{8D48BB94-E58D-4CC8-B043-CC6FA90C4ABE}" dt="2022-08-19T14:38:47.770" v="1975" actId="26606"/>
          <ac:spMkLst>
            <pc:docMk/>
            <pc:sldMk cId="2815132153" sldId="272"/>
            <ac:spMk id="7333" creationId="{2AEAFA59-923A-4F54-8B49-44C970BCC323}"/>
          </ac:spMkLst>
        </pc:spChg>
        <pc:spChg chg="add del">
          <ac:chgData name="jaret teran" userId="13826acdde4f6183" providerId="LiveId" clId="{8D48BB94-E58D-4CC8-B043-CC6FA90C4ABE}" dt="2022-08-19T14:38:53.399" v="1977" actId="26606"/>
          <ac:spMkLst>
            <pc:docMk/>
            <pc:sldMk cId="2815132153" sldId="272"/>
            <ac:spMk id="7335" creationId="{5D1D4658-32CD-4903-BDA6-7B54EEA4ED6F}"/>
          </ac:spMkLst>
        </pc:spChg>
        <pc:spChg chg="add del">
          <ac:chgData name="jaret teran" userId="13826acdde4f6183" providerId="LiveId" clId="{8D48BB94-E58D-4CC8-B043-CC6FA90C4ABE}" dt="2022-08-19T14:38:53.399" v="1977" actId="26606"/>
          <ac:spMkLst>
            <pc:docMk/>
            <pc:sldMk cId="2815132153" sldId="272"/>
            <ac:spMk id="7336" creationId="{7A29A97C-0C3C-4F06-9CA4-68DFD1CE4039}"/>
          </ac:spMkLst>
        </pc:spChg>
        <pc:spChg chg="add del">
          <ac:chgData name="jaret teran" userId="13826acdde4f6183" providerId="LiveId" clId="{8D48BB94-E58D-4CC8-B043-CC6FA90C4ABE}" dt="2022-08-19T14:38:53.399" v="1977" actId="26606"/>
          <ac:spMkLst>
            <pc:docMk/>
            <pc:sldMk cId="2815132153" sldId="272"/>
            <ac:spMk id="7337" creationId="{801292C1-8B12-4AF2-9B59-8851A132E5E2}"/>
          </ac:spMkLst>
        </pc:spChg>
        <pc:spChg chg="add del">
          <ac:chgData name="jaret teran" userId="13826acdde4f6183" providerId="LiveId" clId="{8D48BB94-E58D-4CC8-B043-CC6FA90C4ABE}" dt="2022-08-19T14:38:58.376" v="1979" actId="26606"/>
          <ac:spMkLst>
            <pc:docMk/>
            <pc:sldMk cId="2815132153" sldId="272"/>
            <ac:spMk id="7339" creationId="{854ECEBE-9353-406C-9313-02A517A310EF}"/>
          </ac:spMkLst>
        </pc:spChg>
        <pc:spChg chg="add del">
          <ac:chgData name="jaret teran" userId="13826acdde4f6183" providerId="LiveId" clId="{8D48BB94-E58D-4CC8-B043-CC6FA90C4ABE}" dt="2022-08-19T14:38:58.376" v="1979" actId="26606"/>
          <ac:spMkLst>
            <pc:docMk/>
            <pc:sldMk cId="2815132153" sldId="272"/>
            <ac:spMk id="7340" creationId="{71A74C97-ECC4-4C3A-988A-A72C1F8BBAC8}"/>
          </ac:spMkLst>
        </pc:spChg>
        <pc:spChg chg="add del">
          <ac:chgData name="jaret teran" userId="13826acdde4f6183" providerId="LiveId" clId="{8D48BB94-E58D-4CC8-B043-CC6FA90C4ABE}" dt="2022-08-19T14:38:58.376" v="1979" actId="26606"/>
          <ac:spMkLst>
            <pc:docMk/>
            <pc:sldMk cId="2815132153" sldId="272"/>
            <ac:spMk id="7341" creationId="{5FB5F3BA-58DF-40DA-AE44-974A00E0619C}"/>
          </ac:spMkLst>
        </pc:spChg>
        <pc:spChg chg="add del">
          <ac:chgData name="jaret teran" userId="13826acdde4f6183" providerId="LiveId" clId="{8D48BB94-E58D-4CC8-B043-CC6FA90C4ABE}" dt="2022-08-19T14:38:58.376" v="1979" actId="26606"/>
          <ac:spMkLst>
            <pc:docMk/>
            <pc:sldMk cId="2815132153" sldId="272"/>
            <ac:spMk id="7342" creationId="{DE1994AC-22D1-4B48-9EDA-BE373E704567}"/>
          </ac:spMkLst>
        </pc:spChg>
        <pc:spChg chg="add del">
          <ac:chgData name="jaret teran" userId="13826acdde4f6183" providerId="LiveId" clId="{8D48BB94-E58D-4CC8-B043-CC6FA90C4ABE}" dt="2022-08-19T14:38:58.376" v="1979" actId="26606"/>
          <ac:spMkLst>
            <pc:docMk/>
            <pc:sldMk cId="2815132153" sldId="272"/>
            <ac:spMk id="7343" creationId="{86806086-A782-4311-A63B-1A68574D8067}"/>
          </ac:spMkLst>
        </pc:spChg>
        <pc:spChg chg="add">
          <ac:chgData name="jaret teran" userId="13826acdde4f6183" providerId="LiveId" clId="{8D48BB94-E58D-4CC8-B043-CC6FA90C4ABE}" dt="2022-08-19T14:39:05.277" v="1982" actId="26606"/>
          <ac:spMkLst>
            <pc:docMk/>
            <pc:sldMk cId="2815132153" sldId="272"/>
            <ac:spMk id="7347" creationId="{9E90EB45-EEE9-4563-8179-65EF62AE0978}"/>
          </ac:spMkLst>
        </pc:spChg>
        <pc:spChg chg="add">
          <ac:chgData name="jaret teran" userId="13826acdde4f6183" providerId="LiveId" clId="{8D48BB94-E58D-4CC8-B043-CC6FA90C4ABE}" dt="2022-08-19T14:39:05.277" v="1982" actId="26606"/>
          <ac:spMkLst>
            <pc:docMk/>
            <pc:sldMk cId="2815132153" sldId="272"/>
            <ac:spMk id="7348" creationId="{23D0EF74-AD1E-4FD9-914D-8EC9058EBBA3}"/>
          </ac:spMkLst>
        </pc:spChg>
        <pc:grpChg chg="add del">
          <ac:chgData name="jaret teran" userId="13826acdde4f6183" providerId="LiveId" clId="{8D48BB94-E58D-4CC8-B043-CC6FA90C4ABE}" dt="2022-08-19T14:35:20.026" v="1947" actId="26606"/>
          <ac:grpSpMkLst>
            <pc:docMk/>
            <pc:sldMk cId="2815132153" sldId="272"/>
            <ac:grpSpMk id="7272" creationId="{C32D4553-E775-4F16-9A6F-FED8D166A5B7}"/>
          </ac:grpSpMkLst>
        </pc:grpChg>
        <pc:grpChg chg="add del">
          <ac:chgData name="jaret teran" userId="13826acdde4f6183" providerId="LiveId" clId="{8D48BB94-E58D-4CC8-B043-CC6FA90C4ABE}" dt="2022-08-19T14:35:27.478" v="1949" actId="26606"/>
          <ac:grpSpMkLst>
            <pc:docMk/>
            <pc:sldMk cId="2815132153" sldId="272"/>
            <ac:grpSpMk id="7279" creationId="{58495BCC-CE77-4CC2-952E-846F41119FD5}"/>
          </ac:grpSpMkLst>
        </pc:grpChg>
        <pc:grpChg chg="add del">
          <ac:chgData name="jaret teran" userId="13826acdde4f6183" providerId="LiveId" clId="{8D48BB94-E58D-4CC8-B043-CC6FA90C4ABE}" dt="2022-08-19T14:35:34.150" v="1955" actId="26606"/>
          <ac:grpSpMkLst>
            <pc:docMk/>
            <pc:sldMk cId="2815132153" sldId="272"/>
            <ac:grpSpMk id="7288" creationId="{C32D4553-E775-4F16-9A6F-FED8D166A5B7}"/>
          </ac:grpSpMkLst>
        </pc:grpChg>
        <pc:grpChg chg="add del">
          <ac:chgData name="jaret teran" userId="13826acdde4f6183" providerId="LiveId" clId="{8D48BB94-E58D-4CC8-B043-CC6FA90C4ABE}" dt="2022-08-19T14:35:38.336" v="1957" actId="26606"/>
          <ac:grpSpMkLst>
            <pc:docMk/>
            <pc:sldMk cId="2815132153" sldId="272"/>
            <ac:grpSpMk id="7293" creationId="{58495BCC-CE77-4CC2-952E-846F41119FD5}"/>
          </ac:grpSpMkLst>
        </pc:grpChg>
        <pc:picChg chg="add mod">
          <ac:chgData name="jaret teran" userId="13826acdde4f6183" providerId="LiveId" clId="{8D48BB94-E58D-4CC8-B043-CC6FA90C4ABE}" dt="2022-08-19T14:39:05.277" v="1982" actId="26606"/>
          <ac:picMkLst>
            <pc:docMk/>
            <pc:sldMk cId="2815132153" sldId="272"/>
            <ac:picMk id="6" creationId="{7D381800-9481-1A60-5AE1-6F39FC3F1F66}"/>
          </ac:picMkLst>
        </pc:picChg>
        <pc:picChg chg="add del mod ord">
          <ac:chgData name="jaret teran" userId="13826acdde4f6183" providerId="LiveId" clId="{8D48BB94-E58D-4CC8-B043-CC6FA90C4ABE}" dt="2022-08-19T14:39:05.277" v="1982" actId="26606"/>
          <ac:picMkLst>
            <pc:docMk/>
            <pc:sldMk cId="2815132153" sldId="272"/>
            <ac:picMk id="7170" creationId="{1384842C-2BB7-8345-62D6-12D2D04D47AB}"/>
          </ac:picMkLst>
        </pc:picChg>
        <pc:cxnChg chg="add del">
          <ac:chgData name="jaret teran" userId="13826acdde4f6183" providerId="LiveId" clId="{8D48BB94-E58D-4CC8-B043-CC6FA90C4ABE}" dt="2022-08-19T14:31:45.544" v="1843" actId="26606"/>
          <ac:cxnSpMkLst>
            <pc:docMk/>
            <pc:sldMk cId="2815132153" sldId="272"/>
            <ac:cxnSpMk id="7177" creationId="{CE352288-84AD-4CA8-BCD5-76C29D34E1DB}"/>
          </ac:cxnSpMkLst>
        </pc:cxnChg>
        <pc:cxnChg chg="add del">
          <ac:chgData name="jaret teran" userId="13826acdde4f6183" providerId="LiveId" clId="{8D48BB94-E58D-4CC8-B043-CC6FA90C4ABE}" dt="2022-08-19T14:31:58.890" v="1855" actId="26606"/>
          <ac:cxnSpMkLst>
            <pc:docMk/>
            <pc:sldMk cId="2815132153" sldId="272"/>
            <ac:cxnSpMk id="7196" creationId="{E126E481-B945-4179-BD79-05E96E9B29E1}"/>
          </ac:cxnSpMkLst>
        </pc:cxnChg>
        <pc:cxnChg chg="add del">
          <ac:chgData name="jaret teran" userId="13826acdde4f6183" providerId="LiveId" clId="{8D48BB94-E58D-4CC8-B043-CC6FA90C4ABE}" dt="2022-08-19T14:38:44.659" v="1973" actId="26606"/>
          <ac:cxnSpMkLst>
            <pc:docMk/>
            <pc:sldMk cId="2815132153" sldId="272"/>
            <ac:cxnSpMk id="7329" creationId="{02E9B2EE-76CA-47F3-9977-3F2FCB7FD252}"/>
          </ac:cxnSpMkLst>
        </pc:cxnChg>
        <pc:cxnChg chg="add del">
          <ac:chgData name="jaret teran" userId="13826acdde4f6183" providerId="LiveId" clId="{8D48BB94-E58D-4CC8-B043-CC6FA90C4ABE}" dt="2022-08-19T14:39:05.245" v="1981" actId="26606"/>
          <ac:cxnSpMkLst>
            <pc:docMk/>
            <pc:sldMk cId="2815132153" sldId="272"/>
            <ac:cxnSpMk id="7345" creationId="{4D56677B-C0B7-4DAC-ACAD-8054FF1B599A}"/>
          </ac:cxnSpMkLst>
        </pc:cxnChg>
      </pc:sldChg>
      <pc:sldChg chg="new del">
        <pc:chgData name="jaret teran" userId="13826acdde4f6183" providerId="LiveId" clId="{8D48BB94-E58D-4CC8-B043-CC6FA90C4ABE}" dt="2022-08-19T05:18:58.509" v="1762" actId="47"/>
        <pc:sldMkLst>
          <pc:docMk/>
          <pc:sldMk cId="989103343" sldId="273"/>
        </pc:sldMkLst>
      </pc:sldChg>
      <pc:sldChg chg="new del">
        <pc:chgData name="jaret teran" userId="13826acdde4f6183" providerId="LiveId" clId="{8D48BB94-E58D-4CC8-B043-CC6FA90C4ABE}" dt="2022-08-19T05:18:58.509" v="1762" actId="47"/>
        <pc:sldMkLst>
          <pc:docMk/>
          <pc:sldMk cId="229509715" sldId="274"/>
        </pc:sldMkLst>
      </pc:sldChg>
      <pc:sldChg chg="addSp modSp new mod">
        <pc:chgData name="jaret teran" userId="13826acdde4f6183" providerId="LiveId" clId="{8D48BB94-E58D-4CC8-B043-CC6FA90C4ABE}" dt="2022-08-19T14:20:44.876" v="1823" actId="1076"/>
        <pc:sldMkLst>
          <pc:docMk/>
          <pc:sldMk cId="2479830250" sldId="275"/>
        </pc:sldMkLst>
        <pc:spChg chg="mod">
          <ac:chgData name="jaret teran" userId="13826acdde4f6183" providerId="LiveId" clId="{8D48BB94-E58D-4CC8-B043-CC6FA90C4ABE}" dt="2022-08-19T04:07:54.422" v="1027" actId="20577"/>
          <ac:spMkLst>
            <pc:docMk/>
            <pc:sldMk cId="2479830250" sldId="275"/>
            <ac:spMk id="2" creationId="{57E64F53-1A02-D8E3-E686-FDA95C4A9FF3}"/>
          </ac:spMkLst>
        </pc:spChg>
        <pc:spChg chg="mod">
          <ac:chgData name="jaret teran" userId="13826acdde4f6183" providerId="LiveId" clId="{8D48BB94-E58D-4CC8-B043-CC6FA90C4ABE}" dt="2022-08-19T04:10:28.311" v="1139" actId="404"/>
          <ac:spMkLst>
            <pc:docMk/>
            <pc:sldMk cId="2479830250" sldId="275"/>
            <ac:spMk id="3" creationId="{9FC4981A-F485-CD5A-2A4F-A83610DC475B}"/>
          </ac:spMkLst>
        </pc:spChg>
        <pc:picChg chg="add mod">
          <ac:chgData name="jaret teran" userId="13826acdde4f6183" providerId="LiveId" clId="{8D48BB94-E58D-4CC8-B043-CC6FA90C4ABE}" dt="2022-08-19T14:20:44.876" v="1823" actId="1076"/>
          <ac:picMkLst>
            <pc:docMk/>
            <pc:sldMk cId="2479830250" sldId="275"/>
            <ac:picMk id="5122" creationId="{1EF1C9AE-47F2-18EC-62BD-2220C957939D}"/>
          </ac:picMkLst>
        </pc:picChg>
      </pc:sldChg>
      <pc:sldChg chg="addSp delSp modSp new mod">
        <pc:chgData name="jaret teran" userId="13826acdde4f6183" providerId="LiveId" clId="{8D48BB94-E58D-4CC8-B043-CC6FA90C4ABE}" dt="2022-08-19T14:21:14.821" v="1829" actId="1076"/>
        <pc:sldMkLst>
          <pc:docMk/>
          <pc:sldMk cId="1060763834" sldId="276"/>
        </pc:sldMkLst>
        <pc:spChg chg="mod">
          <ac:chgData name="jaret teran" userId="13826acdde4f6183" providerId="LiveId" clId="{8D48BB94-E58D-4CC8-B043-CC6FA90C4ABE}" dt="2022-08-19T04:12:21.528" v="1152" actId="1076"/>
          <ac:spMkLst>
            <pc:docMk/>
            <pc:sldMk cId="1060763834" sldId="276"/>
            <ac:spMk id="2" creationId="{84486BC8-18C9-A475-637A-FB05D603A949}"/>
          </ac:spMkLst>
        </pc:spChg>
        <pc:spChg chg="mod">
          <ac:chgData name="jaret teran" userId="13826acdde4f6183" providerId="LiveId" clId="{8D48BB94-E58D-4CC8-B043-CC6FA90C4ABE}" dt="2022-08-19T14:21:08.210" v="1826" actId="14100"/>
          <ac:spMkLst>
            <pc:docMk/>
            <pc:sldMk cId="1060763834" sldId="276"/>
            <ac:spMk id="3" creationId="{C763DBD2-A2D2-DC5E-571A-9C927AC3F43C}"/>
          </ac:spMkLst>
        </pc:spChg>
        <pc:picChg chg="add del mod modCrop">
          <ac:chgData name="jaret teran" userId="13826acdde4f6183" providerId="LiveId" clId="{8D48BB94-E58D-4CC8-B043-CC6FA90C4ABE}" dt="2022-08-19T04:13:47.671" v="1167" actId="21"/>
          <ac:picMkLst>
            <pc:docMk/>
            <pc:sldMk cId="1060763834" sldId="276"/>
            <ac:picMk id="5" creationId="{319BD468-A4D5-F63D-6419-520C6CACFA49}"/>
          </ac:picMkLst>
        </pc:picChg>
        <pc:picChg chg="add mod">
          <ac:chgData name="jaret teran" userId="13826acdde4f6183" providerId="LiveId" clId="{8D48BB94-E58D-4CC8-B043-CC6FA90C4ABE}" dt="2022-08-19T14:21:14.821" v="1829" actId="1076"/>
          <ac:picMkLst>
            <pc:docMk/>
            <pc:sldMk cId="1060763834" sldId="276"/>
            <ac:picMk id="6" creationId="{9A5A537A-0632-DE46-8F84-37095BB38511}"/>
          </ac:picMkLst>
        </pc:picChg>
      </pc:sldChg>
      <pc:sldChg chg="addSp delSp modSp new mod">
        <pc:chgData name="jaret teran" userId="13826acdde4f6183" providerId="LiveId" clId="{8D48BB94-E58D-4CC8-B043-CC6FA90C4ABE}" dt="2022-08-19T14:21:37.479" v="1830" actId="14100"/>
        <pc:sldMkLst>
          <pc:docMk/>
          <pc:sldMk cId="600458586" sldId="277"/>
        </pc:sldMkLst>
        <pc:spChg chg="mod">
          <ac:chgData name="jaret teran" userId="13826acdde4f6183" providerId="LiveId" clId="{8D48BB94-E58D-4CC8-B043-CC6FA90C4ABE}" dt="2022-08-19T04:19:05.483" v="1199" actId="1076"/>
          <ac:spMkLst>
            <pc:docMk/>
            <pc:sldMk cId="600458586" sldId="277"/>
            <ac:spMk id="2" creationId="{7540429C-C298-CFEB-6F6B-4F583270F30D}"/>
          </ac:spMkLst>
        </pc:spChg>
        <pc:spChg chg="mod">
          <ac:chgData name="jaret teran" userId="13826acdde4f6183" providerId="LiveId" clId="{8D48BB94-E58D-4CC8-B043-CC6FA90C4ABE}" dt="2022-08-19T04:21:12.967" v="1215" actId="1076"/>
          <ac:spMkLst>
            <pc:docMk/>
            <pc:sldMk cId="600458586" sldId="277"/>
            <ac:spMk id="3" creationId="{A4C46476-1F47-88BF-9B09-0645E55A3939}"/>
          </ac:spMkLst>
        </pc:spChg>
        <pc:picChg chg="add del mod modCrop">
          <ac:chgData name="jaret teran" userId="13826acdde4f6183" providerId="LiveId" clId="{8D48BB94-E58D-4CC8-B043-CC6FA90C4ABE}" dt="2022-08-19T04:19:40.281" v="1203" actId="21"/>
          <ac:picMkLst>
            <pc:docMk/>
            <pc:sldMk cId="600458586" sldId="277"/>
            <ac:picMk id="5" creationId="{4D6E896F-E103-7DA5-B73D-54C35516F9FE}"/>
          </ac:picMkLst>
        </pc:picChg>
        <pc:picChg chg="add del mod modCrop">
          <ac:chgData name="jaret teran" userId="13826acdde4f6183" providerId="LiveId" clId="{8D48BB94-E58D-4CC8-B043-CC6FA90C4ABE}" dt="2022-08-19T04:19:55.473" v="1208" actId="21"/>
          <ac:picMkLst>
            <pc:docMk/>
            <pc:sldMk cId="600458586" sldId="277"/>
            <ac:picMk id="6" creationId="{2870DFA0-E787-EE50-A79F-02308BDC5BB2}"/>
          </ac:picMkLst>
        </pc:picChg>
        <pc:picChg chg="add mod">
          <ac:chgData name="jaret teran" userId="13826acdde4f6183" providerId="LiveId" clId="{8D48BB94-E58D-4CC8-B043-CC6FA90C4ABE}" dt="2022-08-19T14:21:37.479" v="1830" actId="14100"/>
          <ac:picMkLst>
            <pc:docMk/>
            <pc:sldMk cId="600458586" sldId="277"/>
            <ac:picMk id="7" creationId="{5081DA11-AA70-D917-CDBB-EC7C854AEBC2}"/>
          </ac:picMkLst>
        </pc:picChg>
      </pc:sldChg>
      <pc:sldChg chg="addSp modSp new mod">
        <pc:chgData name="jaret teran" userId="13826acdde4f6183" providerId="LiveId" clId="{8D48BB94-E58D-4CC8-B043-CC6FA90C4ABE}" dt="2022-08-19T05:01:11.764" v="1637" actId="1076"/>
        <pc:sldMkLst>
          <pc:docMk/>
          <pc:sldMk cId="1718040658" sldId="278"/>
        </pc:sldMkLst>
        <pc:spChg chg="mod">
          <ac:chgData name="jaret teran" userId="13826acdde4f6183" providerId="LiveId" clId="{8D48BB94-E58D-4CC8-B043-CC6FA90C4ABE}" dt="2022-08-19T04:23:44.918" v="1230" actId="20577"/>
          <ac:spMkLst>
            <pc:docMk/>
            <pc:sldMk cId="1718040658" sldId="278"/>
            <ac:spMk id="2" creationId="{3E75E29E-3C65-5EF9-3914-29DF7DD0FB43}"/>
          </ac:spMkLst>
        </pc:spChg>
        <pc:spChg chg="mod">
          <ac:chgData name="jaret teran" userId="13826acdde4f6183" providerId="LiveId" clId="{8D48BB94-E58D-4CC8-B043-CC6FA90C4ABE}" dt="2022-08-19T04:26:34.596" v="1349" actId="1076"/>
          <ac:spMkLst>
            <pc:docMk/>
            <pc:sldMk cId="1718040658" sldId="278"/>
            <ac:spMk id="3" creationId="{F7CF78A9-08F2-E31B-5F30-B74F8BDB0D2F}"/>
          </ac:spMkLst>
        </pc:spChg>
        <pc:picChg chg="add mod">
          <ac:chgData name="jaret teran" userId="13826acdde4f6183" providerId="LiveId" clId="{8D48BB94-E58D-4CC8-B043-CC6FA90C4ABE}" dt="2022-08-19T05:01:11.764" v="1637" actId="1076"/>
          <ac:picMkLst>
            <pc:docMk/>
            <pc:sldMk cId="1718040658" sldId="278"/>
            <ac:picMk id="5122" creationId="{1CBE7C53-D3A3-281B-8D55-6A821A8D88D8}"/>
          </ac:picMkLst>
        </pc:picChg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2585836950" sldId="279"/>
        </pc:sldMkLst>
      </pc:sldChg>
      <pc:sldChg chg="addSp modSp new mod">
        <pc:chgData name="jaret teran" userId="13826acdde4f6183" providerId="LiveId" clId="{8D48BB94-E58D-4CC8-B043-CC6FA90C4ABE}" dt="2022-08-19T04:56:33.437" v="1626" actId="1076"/>
        <pc:sldMkLst>
          <pc:docMk/>
          <pc:sldMk cId="2764169631" sldId="279"/>
        </pc:sldMkLst>
        <pc:spChg chg="mod">
          <ac:chgData name="jaret teran" userId="13826acdde4f6183" providerId="LiveId" clId="{8D48BB94-E58D-4CC8-B043-CC6FA90C4ABE}" dt="2022-08-19T04:27:38.909" v="1360" actId="27636"/>
          <ac:spMkLst>
            <pc:docMk/>
            <pc:sldMk cId="2764169631" sldId="279"/>
            <ac:spMk id="2" creationId="{CE70346C-29BE-96C3-6E9E-15940B37F3F1}"/>
          </ac:spMkLst>
        </pc:spChg>
        <pc:spChg chg="mod">
          <ac:chgData name="jaret teran" userId="13826acdde4f6183" providerId="LiveId" clId="{8D48BB94-E58D-4CC8-B043-CC6FA90C4ABE}" dt="2022-08-19T04:29:40.486" v="1372" actId="113"/>
          <ac:spMkLst>
            <pc:docMk/>
            <pc:sldMk cId="2764169631" sldId="279"/>
            <ac:spMk id="3" creationId="{31633C78-B2C9-A2E8-4DF2-FA936DCBDEB8}"/>
          </ac:spMkLst>
        </pc:spChg>
        <pc:spChg chg="add mod">
          <ac:chgData name="jaret teran" userId="13826acdde4f6183" providerId="LiveId" clId="{8D48BB94-E58D-4CC8-B043-CC6FA90C4ABE}" dt="2022-08-19T04:32:09.127" v="1543" actId="404"/>
          <ac:spMkLst>
            <pc:docMk/>
            <pc:sldMk cId="2764169631" sldId="279"/>
            <ac:spMk id="4" creationId="{90D64E4A-37B6-3830-C220-B3B165EDEB2D}"/>
          </ac:spMkLst>
        </pc:spChg>
        <pc:picChg chg="add mod">
          <ac:chgData name="jaret teran" userId="13826acdde4f6183" providerId="LiveId" clId="{8D48BB94-E58D-4CC8-B043-CC6FA90C4ABE}" dt="2022-08-19T04:56:33.437" v="1626" actId="1076"/>
          <ac:picMkLst>
            <pc:docMk/>
            <pc:sldMk cId="2764169631" sldId="279"/>
            <ac:picMk id="3074" creationId="{EE0FDDA9-261A-4170-5844-4D9C54D96F86}"/>
          </ac:picMkLst>
        </pc:picChg>
      </pc:sldChg>
      <pc:sldChg chg="addSp modSp new mod">
        <pc:chgData name="jaret teran" userId="13826acdde4f6183" providerId="LiveId" clId="{8D48BB94-E58D-4CC8-B043-CC6FA90C4ABE}" dt="2022-08-19T04:36:48.109" v="1569" actId="1440"/>
        <pc:sldMkLst>
          <pc:docMk/>
          <pc:sldMk cId="3288156675" sldId="280"/>
        </pc:sldMkLst>
        <pc:spChg chg="mod">
          <ac:chgData name="jaret teran" userId="13826acdde4f6183" providerId="LiveId" clId="{8D48BB94-E58D-4CC8-B043-CC6FA90C4ABE}" dt="2022-08-19T04:33:26.285" v="1554" actId="20577"/>
          <ac:spMkLst>
            <pc:docMk/>
            <pc:sldMk cId="3288156675" sldId="280"/>
            <ac:spMk id="2" creationId="{13469C4D-26C3-72C5-0806-83A071B6F151}"/>
          </ac:spMkLst>
        </pc:spChg>
        <pc:spChg chg="mod">
          <ac:chgData name="jaret teran" userId="13826acdde4f6183" providerId="LiveId" clId="{8D48BB94-E58D-4CC8-B043-CC6FA90C4ABE}" dt="2022-08-19T04:34:03.565" v="1564" actId="1076"/>
          <ac:spMkLst>
            <pc:docMk/>
            <pc:sldMk cId="3288156675" sldId="280"/>
            <ac:spMk id="3" creationId="{F70B4809-E1E0-03DC-B3A4-CDC165819496}"/>
          </ac:spMkLst>
        </pc:spChg>
        <pc:picChg chg="add mod">
          <ac:chgData name="jaret teran" userId="13826acdde4f6183" providerId="LiveId" clId="{8D48BB94-E58D-4CC8-B043-CC6FA90C4ABE}" dt="2022-08-19T04:36:48.109" v="1569" actId="1440"/>
          <ac:picMkLst>
            <pc:docMk/>
            <pc:sldMk cId="3288156675" sldId="280"/>
            <ac:picMk id="1026" creationId="{CCF64797-0324-B5ED-1FD0-C9E7F9949F58}"/>
          </ac:picMkLst>
        </pc:picChg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3417006625" sldId="280"/>
        </pc:sldMkLst>
      </pc:sldChg>
      <pc:sldChg chg="addSp delSp modSp new mod">
        <pc:chgData name="jaret teran" userId="13826acdde4f6183" providerId="LiveId" clId="{8D48BB94-E58D-4CC8-B043-CC6FA90C4ABE}" dt="2022-08-19T04:54:45.334" v="1621" actId="1076"/>
        <pc:sldMkLst>
          <pc:docMk/>
          <pc:sldMk cId="936906006" sldId="281"/>
        </pc:sldMkLst>
        <pc:spChg chg="mod">
          <ac:chgData name="jaret teran" userId="13826acdde4f6183" providerId="LiveId" clId="{8D48BB94-E58D-4CC8-B043-CC6FA90C4ABE}" dt="2022-08-19T04:48:57.209" v="1599" actId="1076"/>
          <ac:spMkLst>
            <pc:docMk/>
            <pc:sldMk cId="936906006" sldId="281"/>
            <ac:spMk id="2" creationId="{DD2D9CB5-F7AF-489F-551D-781B181E3A79}"/>
          </ac:spMkLst>
        </pc:spChg>
        <pc:spChg chg="mod">
          <ac:chgData name="jaret teran" userId="13826acdde4f6183" providerId="LiveId" clId="{8D48BB94-E58D-4CC8-B043-CC6FA90C4ABE}" dt="2022-08-19T04:50:15.873" v="1612" actId="1076"/>
          <ac:spMkLst>
            <pc:docMk/>
            <pc:sldMk cId="936906006" sldId="281"/>
            <ac:spMk id="3" creationId="{AC33A730-EBE0-2A51-B410-D4B60BA0FCA3}"/>
          </ac:spMkLst>
        </pc:spChg>
        <pc:picChg chg="add mod">
          <ac:chgData name="jaret teran" userId="13826acdde4f6183" providerId="LiveId" clId="{8D48BB94-E58D-4CC8-B043-CC6FA90C4ABE}" dt="2022-08-19T04:54:45.334" v="1621" actId="1076"/>
          <ac:picMkLst>
            <pc:docMk/>
            <pc:sldMk cId="936906006" sldId="281"/>
            <ac:picMk id="4" creationId="{6F9C55CE-A9B0-FE8F-C617-2B4397FCB2C2}"/>
          </ac:picMkLst>
        </pc:picChg>
        <pc:picChg chg="add del mod">
          <ac:chgData name="jaret teran" userId="13826acdde4f6183" providerId="LiveId" clId="{8D48BB94-E58D-4CC8-B043-CC6FA90C4ABE}" dt="2022-08-19T04:54:34.368" v="1616" actId="21"/>
          <ac:picMkLst>
            <pc:docMk/>
            <pc:sldMk cId="936906006" sldId="281"/>
            <ac:picMk id="2050" creationId="{AF0AAAC4-352A-9638-8942-E7FC1AE71240}"/>
          </ac:picMkLst>
        </pc:picChg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1519674677" sldId="281"/>
        </pc:sldMkLst>
      </pc:sldChg>
      <pc:sldChg chg="addSp delSp modSp new mod">
        <pc:chgData name="jaret teran" userId="13826acdde4f6183" providerId="LiveId" clId="{8D48BB94-E58D-4CC8-B043-CC6FA90C4ABE}" dt="2022-08-19T05:05:41.208" v="1679" actId="1440"/>
        <pc:sldMkLst>
          <pc:docMk/>
          <pc:sldMk cId="2692543425" sldId="282"/>
        </pc:sldMkLst>
        <pc:spChg chg="mod">
          <ac:chgData name="jaret teran" userId="13826acdde4f6183" providerId="LiveId" clId="{8D48BB94-E58D-4CC8-B043-CC6FA90C4ABE}" dt="2022-08-19T05:02:39.165" v="1647" actId="123"/>
          <ac:spMkLst>
            <pc:docMk/>
            <pc:sldMk cId="2692543425" sldId="282"/>
            <ac:spMk id="2" creationId="{2D137E02-9F0A-8DF6-4C49-C85960AA2C62}"/>
          </ac:spMkLst>
        </pc:spChg>
        <pc:spChg chg="mod">
          <ac:chgData name="jaret teran" userId="13826acdde4f6183" providerId="LiveId" clId="{8D48BB94-E58D-4CC8-B043-CC6FA90C4ABE}" dt="2022-08-19T05:04:12.252" v="1661" actId="14100"/>
          <ac:spMkLst>
            <pc:docMk/>
            <pc:sldMk cId="2692543425" sldId="282"/>
            <ac:spMk id="3" creationId="{50F841C3-9E3E-26AB-34EB-2C678DAE313D}"/>
          </ac:spMkLst>
        </pc:spChg>
        <pc:picChg chg="add del mod">
          <ac:chgData name="jaret teran" userId="13826acdde4f6183" providerId="LiveId" clId="{8D48BB94-E58D-4CC8-B043-CC6FA90C4ABE}" dt="2022-08-19T05:05:30.186" v="1677" actId="478"/>
          <ac:picMkLst>
            <pc:docMk/>
            <pc:sldMk cId="2692543425" sldId="282"/>
            <ac:picMk id="4" creationId="{81EAE136-65CD-BE7E-771B-EEB9F060E00C}"/>
          </ac:picMkLst>
        </pc:picChg>
        <pc:picChg chg="add del mod">
          <ac:chgData name="jaret teran" userId="13826acdde4f6183" providerId="LiveId" clId="{8D48BB94-E58D-4CC8-B043-CC6FA90C4ABE}" dt="2022-08-19T05:04:12.839" v="1662"/>
          <ac:picMkLst>
            <pc:docMk/>
            <pc:sldMk cId="2692543425" sldId="282"/>
            <ac:picMk id="6146" creationId="{96083BFD-A18A-F3CC-B2C3-A34D9F89EE4F}"/>
          </ac:picMkLst>
        </pc:picChg>
        <pc:picChg chg="add del mod">
          <ac:chgData name="jaret teran" userId="13826acdde4f6183" providerId="LiveId" clId="{8D48BB94-E58D-4CC8-B043-CC6FA90C4ABE}" dt="2022-08-19T05:04:52.748" v="1673" actId="21"/>
          <ac:picMkLst>
            <pc:docMk/>
            <pc:sldMk cId="2692543425" sldId="282"/>
            <ac:picMk id="6148" creationId="{490A10DF-3EC8-99DF-0864-28A06F189F40}"/>
          </ac:picMkLst>
        </pc:picChg>
        <pc:picChg chg="add mod">
          <ac:chgData name="jaret teran" userId="13826acdde4f6183" providerId="LiveId" clId="{8D48BB94-E58D-4CC8-B043-CC6FA90C4ABE}" dt="2022-08-19T05:05:41.208" v="1679" actId="1440"/>
          <ac:picMkLst>
            <pc:docMk/>
            <pc:sldMk cId="2692543425" sldId="282"/>
            <ac:picMk id="6150" creationId="{EEBD1A06-6606-78C1-D103-569092478F16}"/>
          </ac:picMkLst>
        </pc:picChg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2941709121" sldId="282"/>
        </pc:sldMkLst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1404586304" sldId="283"/>
        </pc:sldMkLst>
      </pc:sldChg>
      <pc:sldChg chg="addSp delSp modSp new mod">
        <pc:chgData name="jaret teran" userId="13826acdde4f6183" providerId="LiveId" clId="{8D48BB94-E58D-4CC8-B043-CC6FA90C4ABE}" dt="2022-08-19T05:17:49.919" v="1761" actId="14100"/>
        <pc:sldMkLst>
          <pc:docMk/>
          <pc:sldMk cId="2977321530" sldId="283"/>
        </pc:sldMkLst>
        <pc:spChg chg="mod">
          <ac:chgData name="jaret teran" userId="13826acdde4f6183" providerId="LiveId" clId="{8D48BB94-E58D-4CC8-B043-CC6FA90C4ABE}" dt="2022-08-19T05:14:02.353" v="1732" actId="113"/>
          <ac:spMkLst>
            <pc:docMk/>
            <pc:sldMk cId="2977321530" sldId="283"/>
            <ac:spMk id="2" creationId="{80CE80A9-6890-6D0C-04B2-92F62AFA8E25}"/>
          </ac:spMkLst>
        </pc:spChg>
        <pc:spChg chg="mod">
          <ac:chgData name="jaret teran" userId="13826acdde4f6183" providerId="LiveId" clId="{8D48BB94-E58D-4CC8-B043-CC6FA90C4ABE}" dt="2022-08-19T05:17:36.164" v="1756" actId="1076"/>
          <ac:spMkLst>
            <pc:docMk/>
            <pc:sldMk cId="2977321530" sldId="283"/>
            <ac:spMk id="3" creationId="{CCC4761D-16F7-7A13-C92D-C3E3302941DC}"/>
          </ac:spMkLst>
        </pc:spChg>
        <pc:picChg chg="add del mod">
          <ac:chgData name="jaret teran" userId="13826acdde4f6183" providerId="LiveId" clId="{8D48BB94-E58D-4CC8-B043-CC6FA90C4ABE}" dt="2022-08-19T05:17:36.659" v="1757"/>
          <ac:picMkLst>
            <pc:docMk/>
            <pc:sldMk cId="2977321530" sldId="283"/>
            <ac:picMk id="8194" creationId="{E32CC6B1-799D-2836-5264-E29B9D11C011}"/>
          </ac:picMkLst>
        </pc:picChg>
        <pc:picChg chg="add mod">
          <ac:chgData name="jaret teran" userId="13826acdde4f6183" providerId="LiveId" clId="{8D48BB94-E58D-4CC8-B043-CC6FA90C4ABE}" dt="2022-08-19T05:17:49.919" v="1761" actId="14100"/>
          <ac:picMkLst>
            <pc:docMk/>
            <pc:sldMk cId="2977321530" sldId="283"/>
            <ac:picMk id="8196" creationId="{A369EFD7-88F8-AA15-8039-42F91C7E37FF}"/>
          </ac:picMkLst>
        </pc:picChg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2527608884" sldId="284"/>
        </pc:sldMkLst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486814625" sldId="285"/>
        </pc:sldMkLst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601827710" sldId="286"/>
        </pc:sldMkLst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263102155" sldId="287"/>
        </pc:sldMkLst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3412971432" sldId="288"/>
        </pc:sldMkLst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2876027181" sldId="291"/>
        </pc:sldMkLst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2651531917" sldId="292"/>
        </pc:sldMkLst>
      </pc:sldChg>
      <pc:sldChg chg="add del">
        <pc:chgData name="jaret teran" userId="13826acdde4f6183" providerId="LiveId" clId="{8D48BB94-E58D-4CC8-B043-CC6FA90C4ABE}" dt="2022-08-19T02:06:42.771" v="10" actId="47"/>
        <pc:sldMkLst>
          <pc:docMk/>
          <pc:sldMk cId="1628928808" sldId="293"/>
        </pc:sldMkLst>
      </pc:sldChg>
    </pc:docChg>
  </pc:docChgLst>
  <pc:docChgLst>
    <pc:chgData name="jaret teran" userId="13826acdde4f6183" providerId="LiveId" clId="{29E8E88D-4688-4C48-9099-3A138C4BD03E}"/>
    <pc:docChg chg="undo redo custSel addSld delSld modSld sldOrd">
      <pc:chgData name="jaret teran" userId="13826acdde4f6183" providerId="LiveId" clId="{29E8E88D-4688-4C48-9099-3A138C4BD03E}" dt="2023-02-23T16:07:02.811" v="2036" actId="20577"/>
      <pc:docMkLst>
        <pc:docMk/>
      </pc:docMkLst>
      <pc:sldChg chg="del">
        <pc:chgData name="jaret teran" userId="13826acdde4f6183" providerId="LiveId" clId="{29E8E88D-4688-4C48-9099-3A138C4BD03E}" dt="2023-02-22T17:50:22.659" v="0" actId="47"/>
        <pc:sldMkLst>
          <pc:docMk/>
          <pc:sldMk cId="29726733" sldId="284"/>
        </pc:sldMkLst>
      </pc:sldChg>
      <pc:sldChg chg="del">
        <pc:chgData name="jaret teran" userId="13826acdde4f6183" providerId="LiveId" clId="{29E8E88D-4688-4C48-9099-3A138C4BD03E}" dt="2023-02-22T17:50:30.970" v="1" actId="47"/>
        <pc:sldMkLst>
          <pc:docMk/>
          <pc:sldMk cId="2560322988" sldId="285"/>
        </pc:sldMkLst>
      </pc:sldChg>
      <pc:sldChg chg="del">
        <pc:chgData name="jaret teran" userId="13826acdde4f6183" providerId="LiveId" clId="{29E8E88D-4688-4C48-9099-3A138C4BD03E}" dt="2023-02-22T17:50:30.970" v="1" actId="47"/>
        <pc:sldMkLst>
          <pc:docMk/>
          <pc:sldMk cId="3053940146" sldId="286"/>
        </pc:sldMkLst>
      </pc:sldChg>
      <pc:sldChg chg="del">
        <pc:chgData name="jaret teran" userId="13826acdde4f6183" providerId="LiveId" clId="{29E8E88D-4688-4C48-9099-3A138C4BD03E}" dt="2023-02-22T17:50:30.970" v="1" actId="47"/>
        <pc:sldMkLst>
          <pc:docMk/>
          <pc:sldMk cId="3686246514" sldId="287"/>
        </pc:sldMkLst>
      </pc:sldChg>
      <pc:sldChg chg="del">
        <pc:chgData name="jaret teran" userId="13826acdde4f6183" providerId="LiveId" clId="{29E8E88D-4688-4C48-9099-3A138C4BD03E}" dt="2023-02-22T17:50:30.970" v="1" actId="47"/>
        <pc:sldMkLst>
          <pc:docMk/>
          <pc:sldMk cId="2468495964" sldId="288"/>
        </pc:sldMkLst>
      </pc:sldChg>
      <pc:sldChg chg="del">
        <pc:chgData name="jaret teran" userId="13826acdde4f6183" providerId="LiveId" clId="{29E8E88D-4688-4C48-9099-3A138C4BD03E}" dt="2023-02-22T17:50:30.970" v="1" actId="47"/>
        <pc:sldMkLst>
          <pc:docMk/>
          <pc:sldMk cId="2836015644" sldId="289"/>
        </pc:sldMkLst>
      </pc:sldChg>
      <pc:sldChg chg="del">
        <pc:chgData name="jaret teran" userId="13826acdde4f6183" providerId="LiveId" clId="{29E8E88D-4688-4C48-9099-3A138C4BD03E}" dt="2023-02-22T17:50:45.069" v="7" actId="47"/>
        <pc:sldMkLst>
          <pc:docMk/>
          <pc:sldMk cId="876729698" sldId="290"/>
        </pc:sldMkLst>
      </pc:sldChg>
      <pc:sldChg chg="del">
        <pc:chgData name="jaret teran" userId="13826acdde4f6183" providerId="LiveId" clId="{29E8E88D-4688-4C48-9099-3A138C4BD03E}" dt="2023-02-22T17:50:45.069" v="7" actId="47"/>
        <pc:sldMkLst>
          <pc:docMk/>
          <pc:sldMk cId="1202976034" sldId="291"/>
        </pc:sldMkLst>
      </pc:sldChg>
      <pc:sldChg chg="addSp delSp modSp new mod setBg setClrOvrMap">
        <pc:chgData name="jaret teran" userId="13826acdde4f6183" providerId="LiveId" clId="{29E8E88D-4688-4C48-9099-3A138C4BD03E}" dt="2023-02-23T00:37:12.783" v="1992" actId="20577"/>
        <pc:sldMkLst>
          <pc:docMk/>
          <pc:sldMk cId="719324333" sldId="292"/>
        </pc:sldMkLst>
        <pc:spChg chg="mod ord">
          <ac:chgData name="jaret teran" userId="13826acdde4f6183" providerId="LiveId" clId="{29E8E88D-4688-4C48-9099-3A138C4BD03E}" dt="2023-02-23T00:37:12.783" v="1992" actId="20577"/>
          <ac:spMkLst>
            <pc:docMk/>
            <pc:sldMk cId="719324333" sldId="292"/>
            <ac:spMk id="2" creationId="{B60286B5-84DC-7429-098C-9363C88F1046}"/>
          </ac:spMkLst>
        </pc:spChg>
        <pc:spChg chg="del">
          <ac:chgData name="jaret teran" userId="13826acdde4f6183" providerId="LiveId" clId="{29E8E88D-4688-4C48-9099-3A138C4BD03E}" dt="2023-02-22T17:54:50.109" v="101" actId="478"/>
          <ac:spMkLst>
            <pc:docMk/>
            <pc:sldMk cId="719324333" sldId="292"/>
            <ac:spMk id="3" creationId="{22FD3B76-94AD-AC80-3986-E539E76FE21C}"/>
          </ac:spMkLst>
        </pc:spChg>
        <pc:spChg chg="add del">
          <ac:chgData name="jaret teran" userId="13826acdde4f6183" providerId="LiveId" clId="{29E8E88D-4688-4C48-9099-3A138C4BD03E}" dt="2023-02-22T18:00:52.428" v="104" actId="26606"/>
          <ac:spMkLst>
            <pc:docMk/>
            <pc:sldMk cId="719324333" sldId="292"/>
            <ac:spMk id="1031" creationId="{D928DD85-BB99-450D-A702-2683E0296282}"/>
          </ac:spMkLst>
        </pc:spChg>
        <pc:spChg chg="add del">
          <ac:chgData name="jaret teran" userId="13826acdde4f6183" providerId="LiveId" clId="{29E8E88D-4688-4C48-9099-3A138C4BD03E}" dt="2023-02-22T18:00:52.428" v="104" actId="26606"/>
          <ac:spMkLst>
            <pc:docMk/>
            <pc:sldMk cId="719324333" sldId="292"/>
            <ac:spMk id="1033" creationId="{240E5BD2-4019-4012-A1AA-628900E659E9}"/>
          </ac:spMkLst>
        </pc:spChg>
        <pc:spChg chg="add del">
          <ac:chgData name="jaret teran" userId="13826acdde4f6183" providerId="LiveId" clId="{29E8E88D-4688-4C48-9099-3A138C4BD03E}" dt="2023-02-22T18:01:12.789" v="106" actId="26606"/>
          <ac:spMkLst>
            <pc:docMk/>
            <pc:sldMk cId="719324333" sldId="292"/>
            <ac:spMk id="1035" creationId="{E49CC64F-7275-4E33-961B-0C5CDC439875}"/>
          </ac:spMkLst>
        </pc:spChg>
        <pc:spChg chg="add">
          <ac:chgData name="jaret teran" userId="13826acdde4f6183" providerId="LiveId" clId="{29E8E88D-4688-4C48-9099-3A138C4BD03E}" dt="2023-02-22T18:01:12.789" v="107" actId="26606"/>
          <ac:spMkLst>
            <pc:docMk/>
            <pc:sldMk cId="719324333" sldId="292"/>
            <ac:spMk id="1037" creationId="{BCC55ACC-A2F6-403C-A3A4-D59B3734D45F}"/>
          </ac:spMkLst>
        </pc:spChg>
        <pc:picChg chg="add mod">
          <ac:chgData name="jaret teran" userId="13826acdde4f6183" providerId="LiveId" clId="{29E8E88D-4688-4C48-9099-3A138C4BD03E}" dt="2023-02-22T18:01:12.789" v="107" actId="26606"/>
          <ac:picMkLst>
            <pc:docMk/>
            <pc:sldMk cId="719324333" sldId="292"/>
            <ac:picMk id="1026" creationId="{DBE26DE6-0BD4-89AA-7157-90169BBB977A}"/>
          </ac:picMkLst>
        </pc:picChg>
      </pc:sldChg>
      <pc:sldChg chg="del">
        <pc:chgData name="jaret teran" userId="13826acdde4f6183" providerId="LiveId" clId="{29E8E88D-4688-4C48-9099-3A138C4BD03E}" dt="2023-02-22T17:50:30.970" v="1" actId="47"/>
        <pc:sldMkLst>
          <pc:docMk/>
          <pc:sldMk cId="2231974266" sldId="292"/>
        </pc:sldMkLst>
      </pc:sldChg>
      <pc:sldChg chg="addSp delSp modSp new mod setBg setClrOvrMap">
        <pc:chgData name="jaret teran" userId="13826acdde4f6183" providerId="LiveId" clId="{29E8E88D-4688-4C48-9099-3A138C4BD03E}" dt="2023-02-22T18:45:11.216" v="277" actId="113"/>
        <pc:sldMkLst>
          <pc:docMk/>
          <pc:sldMk cId="921555182" sldId="293"/>
        </pc:sldMkLst>
        <pc:spChg chg="mod">
          <ac:chgData name="jaret teran" userId="13826acdde4f6183" providerId="LiveId" clId="{29E8E88D-4688-4C48-9099-3A138C4BD03E}" dt="2023-02-22T18:45:11.216" v="277" actId="113"/>
          <ac:spMkLst>
            <pc:docMk/>
            <pc:sldMk cId="921555182" sldId="293"/>
            <ac:spMk id="2" creationId="{E94B1393-829A-E01D-0697-6B1D6924B6E9}"/>
          </ac:spMkLst>
        </pc:spChg>
        <pc:spChg chg="mod ord">
          <ac:chgData name="jaret teran" userId="13826acdde4f6183" providerId="LiveId" clId="{29E8E88D-4688-4C48-9099-3A138C4BD03E}" dt="2023-02-22T18:44:02.697" v="267" actId="123"/>
          <ac:spMkLst>
            <pc:docMk/>
            <pc:sldMk cId="921555182" sldId="293"/>
            <ac:spMk id="3" creationId="{B557FEEF-8262-9467-2B20-A9B18DA55B58}"/>
          </ac:spMkLst>
        </pc:spChg>
        <pc:spChg chg="add del">
          <ac:chgData name="jaret teran" userId="13826acdde4f6183" providerId="LiveId" clId="{29E8E88D-4688-4C48-9099-3A138C4BD03E}" dt="2023-02-22T18:42:40.710" v="248" actId="478"/>
          <ac:spMkLst>
            <pc:docMk/>
            <pc:sldMk cId="921555182" sldId="293"/>
            <ac:spMk id="4" creationId="{16EEACB0-1EC5-4BE2-82AF-5FE5659543AB}"/>
          </ac:spMkLst>
        </pc:spChg>
        <pc:spChg chg="add del">
          <ac:chgData name="jaret teran" userId="13826acdde4f6183" providerId="LiveId" clId="{29E8E88D-4688-4C48-9099-3A138C4BD03E}" dt="2023-02-22T18:42:55.752" v="250"/>
          <ac:spMkLst>
            <pc:docMk/>
            <pc:sldMk cId="921555182" sldId="293"/>
            <ac:spMk id="5" creationId="{B17B071D-5FE4-6BEB-A1F2-C44CD2EEA6E4}"/>
          </ac:spMkLst>
        </pc:spChg>
        <pc:spChg chg="add del">
          <ac:chgData name="jaret teran" userId="13826acdde4f6183" providerId="LiveId" clId="{29E8E88D-4688-4C48-9099-3A138C4BD03E}" dt="2023-02-22T18:43:10.769" v="254" actId="26606"/>
          <ac:spMkLst>
            <pc:docMk/>
            <pc:sldMk cId="921555182" sldId="293"/>
            <ac:spMk id="11" creationId="{4F74D28C-3268-4E35-8EE1-D92CB4A85A7D}"/>
          </ac:spMkLst>
        </pc:spChg>
        <pc:spChg chg="add del">
          <ac:chgData name="jaret teran" userId="13826acdde4f6183" providerId="LiveId" clId="{29E8E88D-4688-4C48-9099-3A138C4BD03E}" dt="2023-02-22T18:43:24.077" v="256" actId="26606"/>
          <ac:spMkLst>
            <pc:docMk/>
            <pc:sldMk cId="921555182" sldId="293"/>
            <ac:spMk id="13" creationId="{357DD0D3-F869-46D0-944C-6EC60E19E351}"/>
          </ac:spMkLst>
        </pc:spChg>
        <pc:spChg chg="add del">
          <ac:chgData name="jaret teran" userId="13826acdde4f6183" providerId="LiveId" clId="{29E8E88D-4688-4C48-9099-3A138C4BD03E}" dt="2023-02-22T18:43:26.750" v="258" actId="26606"/>
          <ac:spMkLst>
            <pc:docMk/>
            <pc:sldMk cId="921555182" sldId="293"/>
            <ac:spMk id="15" creationId="{CF62D2A7-8207-488C-9F46-316BA81A16C8}"/>
          </ac:spMkLst>
        </pc:spChg>
        <pc:spChg chg="add del">
          <ac:chgData name="jaret teran" userId="13826acdde4f6183" providerId="LiveId" clId="{29E8E88D-4688-4C48-9099-3A138C4BD03E}" dt="2023-02-22T18:43:33.046" v="260" actId="26606"/>
          <ac:spMkLst>
            <pc:docMk/>
            <pc:sldMk cId="921555182" sldId="293"/>
            <ac:spMk id="23" creationId="{5A0118C5-4F8D-4CF4-BADD-53FEACC6C42A}"/>
          </ac:spMkLst>
        </pc:spChg>
        <pc:spChg chg="add del">
          <ac:chgData name="jaret teran" userId="13826acdde4f6183" providerId="LiveId" clId="{29E8E88D-4688-4C48-9099-3A138C4BD03E}" dt="2023-02-22T18:43:48.010" v="262" actId="26606"/>
          <ac:spMkLst>
            <pc:docMk/>
            <pc:sldMk cId="921555182" sldId="293"/>
            <ac:spMk id="27" creationId="{4F74D28C-3268-4E35-8EE1-D92CB4A85A7D}"/>
          </ac:spMkLst>
        </pc:spChg>
        <pc:grpChg chg="add del">
          <ac:chgData name="jaret teran" userId="13826acdde4f6183" providerId="LiveId" clId="{29E8E88D-4688-4C48-9099-3A138C4BD03E}" dt="2023-02-22T18:43:33.046" v="260" actId="26606"/>
          <ac:grpSpMkLst>
            <pc:docMk/>
            <pc:sldMk cId="921555182" sldId="293"/>
            <ac:grpSpMk id="17" creationId="{582A903B-6B78-4F0A-B7C9-3D80499020B8}"/>
          </ac:grpSpMkLst>
        </pc:grpChg>
        <pc:grpChg chg="add del">
          <ac:chgData name="jaret teran" userId="13826acdde4f6183" providerId="LiveId" clId="{29E8E88D-4688-4C48-9099-3A138C4BD03E}" dt="2023-02-22T18:43:33.046" v="260" actId="26606"/>
          <ac:grpSpMkLst>
            <pc:docMk/>
            <pc:sldMk cId="921555182" sldId="293"/>
            <ac:grpSpMk id="24" creationId="{B894EFA8-F425-4D19-A94B-445388B31E20}"/>
          </ac:grpSpMkLst>
        </pc:grpChg>
        <pc:picChg chg="add mod">
          <ac:chgData name="jaret teran" userId="13826acdde4f6183" providerId="LiveId" clId="{29E8E88D-4688-4C48-9099-3A138C4BD03E}" dt="2023-02-22T18:45:05.113" v="276" actId="1076"/>
          <ac:picMkLst>
            <pc:docMk/>
            <pc:sldMk cId="921555182" sldId="293"/>
            <ac:picMk id="6" creationId="{76BE8E8A-90E1-403C-E1CD-F83F50E46652}"/>
          </ac:picMkLst>
        </pc:picChg>
      </pc:sldChg>
      <pc:sldChg chg="del">
        <pc:chgData name="jaret teran" userId="13826acdde4f6183" providerId="LiveId" clId="{29E8E88D-4688-4C48-9099-3A138C4BD03E}" dt="2023-02-22T17:50:30.970" v="1" actId="47"/>
        <pc:sldMkLst>
          <pc:docMk/>
          <pc:sldMk cId="3130227618" sldId="293"/>
        </pc:sldMkLst>
      </pc:sldChg>
      <pc:sldChg chg="del">
        <pc:chgData name="jaret teran" userId="13826acdde4f6183" providerId="LiveId" clId="{29E8E88D-4688-4C48-9099-3A138C4BD03E}" dt="2023-02-22T17:50:30.970" v="1" actId="47"/>
        <pc:sldMkLst>
          <pc:docMk/>
          <pc:sldMk cId="1968689863" sldId="294"/>
        </pc:sldMkLst>
      </pc:sldChg>
      <pc:sldChg chg="addSp delSp modSp new mod">
        <pc:chgData name="jaret teran" userId="13826acdde4f6183" providerId="LiveId" clId="{29E8E88D-4688-4C48-9099-3A138C4BD03E}" dt="2023-02-22T18:58:18.989" v="324" actId="1076"/>
        <pc:sldMkLst>
          <pc:docMk/>
          <pc:sldMk cId="3644104870" sldId="294"/>
        </pc:sldMkLst>
        <pc:spChg chg="del">
          <ac:chgData name="jaret teran" userId="13826acdde4f6183" providerId="LiveId" clId="{29E8E88D-4688-4C48-9099-3A138C4BD03E}" dt="2023-02-22T18:46:31.739" v="279" actId="478"/>
          <ac:spMkLst>
            <pc:docMk/>
            <pc:sldMk cId="3644104870" sldId="294"/>
            <ac:spMk id="2" creationId="{CC74047E-CD17-9198-B923-A5CD669D54E3}"/>
          </ac:spMkLst>
        </pc:spChg>
        <pc:spChg chg="mod">
          <ac:chgData name="jaret teran" userId="13826acdde4f6183" providerId="LiveId" clId="{29E8E88D-4688-4C48-9099-3A138C4BD03E}" dt="2023-02-22T18:56:41.558" v="312" actId="1076"/>
          <ac:spMkLst>
            <pc:docMk/>
            <pc:sldMk cId="3644104870" sldId="294"/>
            <ac:spMk id="3" creationId="{2B963431-6EE4-85AD-3867-FEEE55CBA2A8}"/>
          </ac:spMkLst>
        </pc:spChg>
        <pc:spChg chg="add mod">
          <ac:chgData name="jaret teran" userId="13826acdde4f6183" providerId="LiveId" clId="{29E8E88D-4688-4C48-9099-3A138C4BD03E}" dt="2023-02-22T18:56:48.339" v="314" actId="1076"/>
          <ac:spMkLst>
            <pc:docMk/>
            <pc:sldMk cId="3644104870" sldId="294"/>
            <ac:spMk id="4" creationId="{3F8532FC-5F6E-BBEF-E4EB-179BB60E32D5}"/>
          </ac:spMkLst>
        </pc:spChg>
        <pc:picChg chg="add mod">
          <ac:chgData name="jaret teran" userId="13826acdde4f6183" providerId="LiveId" clId="{29E8E88D-4688-4C48-9099-3A138C4BD03E}" dt="2023-02-22T18:58:18.989" v="324" actId="1076"/>
          <ac:picMkLst>
            <pc:docMk/>
            <pc:sldMk cId="3644104870" sldId="294"/>
            <ac:picMk id="2050" creationId="{83F213CA-F226-5A16-AE08-0403511314EE}"/>
          </ac:picMkLst>
        </pc:picChg>
      </pc:sldChg>
      <pc:sldChg chg="del">
        <pc:chgData name="jaret teran" userId="13826acdde4f6183" providerId="LiveId" clId="{29E8E88D-4688-4C48-9099-3A138C4BD03E}" dt="2023-02-22T17:50:30.970" v="1" actId="47"/>
        <pc:sldMkLst>
          <pc:docMk/>
          <pc:sldMk cId="361294079" sldId="295"/>
        </pc:sldMkLst>
      </pc:sldChg>
      <pc:sldChg chg="addSp modSp new mod">
        <pc:chgData name="jaret teran" userId="13826acdde4f6183" providerId="LiveId" clId="{29E8E88D-4688-4C48-9099-3A138C4BD03E}" dt="2023-02-22T22:01:32.106" v="447" actId="1076"/>
        <pc:sldMkLst>
          <pc:docMk/>
          <pc:sldMk cId="1070086316" sldId="295"/>
        </pc:sldMkLst>
        <pc:spChg chg="mod">
          <ac:chgData name="jaret teran" userId="13826acdde4f6183" providerId="LiveId" clId="{29E8E88D-4688-4C48-9099-3A138C4BD03E}" dt="2023-02-22T22:00:49.766" v="439" actId="1076"/>
          <ac:spMkLst>
            <pc:docMk/>
            <pc:sldMk cId="1070086316" sldId="295"/>
            <ac:spMk id="2" creationId="{D0F66A3A-568D-E003-2F46-4931C71E49A2}"/>
          </ac:spMkLst>
        </pc:spChg>
        <pc:spChg chg="mod">
          <ac:chgData name="jaret teran" userId="13826acdde4f6183" providerId="LiveId" clId="{29E8E88D-4688-4C48-9099-3A138C4BD03E}" dt="2023-02-22T22:00:31.265" v="436" actId="14100"/>
          <ac:spMkLst>
            <pc:docMk/>
            <pc:sldMk cId="1070086316" sldId="295"/>
            <ac:spMk id="3" creationId="{2357BFE0-157B-616C-9B2C-4F919DB87079}"/>
          </ac:spMkLst>
        </pc:spChg>
        <pc:picChg chg="add mod">
          <ac:chgData name="jaret teran" userId="13826acdde4f6183" providerId="LiveId" clId="{29E8E88D-4688-4C48-9099-3A138C4BD03E}" dt="2023-02-22T22:01:32.106" v="447" actId="1076"/>
          <ac:picMkLst>
            <pc:docMk/>
            <pc:sldMk cId="1070086316" sldId="295"/>
            <ac:picMk id="4" creationId="{5AC68874-DDAB-0338-ABB0-06D441DB275D}"/>
          </ac:picMkLst>
        </pc:picChg>
      </pc:sldChg>
      <pc:sldChg chg="del">
        <pc:chgData name="jaret teran" userId="13826acdde4f6183" providerId="LiveId" clId="{29E8E88D-4688-4C48-9099-3A138C4BD03E}" dt="2023-02-22T17:50:30.970" v="1" actId="47"/>
        <pc:sldMkLst>
          <pc:docMk/>
          <pc:sldMk cId="184522975" sldId="296"/>
        </pc:sldMkLst>
      </pc:sldChg>
      <pc:sldChg chg="addSp delSp modSp new mod">
        <pc:chgData name="jaret teran" userId="13826acdde4f6183" providerId="LiveId" clId="{29E8E88D-4688-4C48-9099-3A138C4BD03E}" dt="2023-02-22T22:10:37.764" v="584" actId="1076"/>
        <pc:sldMkLst>
          <pc:docMk/>
          <pc:sldMk cId="1240182541" sldId="296"/>
        </pc:sldMkLst>
        <pc:spChg chg="del">
          <ac:chgData name="jaret teran" userId="13826acdde4f6183" providerId="LiveId" clId="{29E8E88D-4688-4C48-9099-3A138C4BD03E}" dt="2023-02-22T22:07:52.748" v="450" actId="478"/>
          <ac:spMkLst>
            <pc:docMk/>
            <pc:sldMk cId="1240182541" sldId="296"/>
            <ac:spMk id="2" creationId="{0CCC0E65-053F-0C40-3C5F-3C1884EF1F24}"/>
          </ac:spMkLst>
        </pc:spChg>
        <pc:spChg chg="mod">
          <ac:chgData name="jaret teran" userId="13826acdde4f6183" providerId="LiveId" clId="{29E8E88D-4688-4C48-9099-3A138C4BD03E}" dt="2023-02-22T22:08:00.625" v="453" actId="20577"/>
          <ac:spMkLst>
            <pc:docMk/>
            <pc:sldMk cId="1240182541" sldId="296"/>
            <ac:spMk id="3" creationId="{D07B2EE0-B5BF-D37D-545B-3FD1D9668147}"/>
          </ac:spMkLst>
        </pc:spChg>
        <pc:graphicFrameChg chg="add mod modGraphic">
          <ac:chgData name="jaret teran" userId="13826acdde4f6183" providerId="LiveId" clId="{29E8E88D-4688-4C48-9099-3A138C4BD03E}" dt="2023-02-22T22:10:37.764" v="584" actId="1076"/>
          <ac:graphicFrameMkLst>
            <pc:docMk/>
            <pc:sldMk cId="1240182541" sldId="296"/>
            <ac:graphicFrameMk id="4" creationId="{66CE360D-7649-132B-685E-BAAE000437EC}"/>
          </ac:graphicFrameMkLst>
        </pc:graphicFrameChg>
      </pc:sldChg>
      <pc:sldChg chg="del">
        <pc:chgData name="jaret teran" userId="13826acdde4f6183" providerId="LiveId" clId="{29E8E88D-4688-4C48-9099-3A138C4BD03E}" dt="2023-02-22T17:50:30.970" v="1" actId="47"/>
        <pc:sldMkLst>
          <pc:docMk/>
          <pc:sldMk cId="437908417" sldId="297"/>
        </pc:sldMkLst>
      </pc:sldChg>
      <pc:sldChg chg="addSp modSp new mod">
        <pc:chgData name="jaret teran" userId="13826acdde4f6183" providerId="LiveId" clId="{29E8E88D-4688-4C48-9099-3A138C4BD03E}" dt="2023-02-22T22:16:13.806" v="686" actId="1076"/>
        <pc:sldMkLst>
          <pc:docMk/>
          <pc:sldMk cId="519688461" sldId="297"/>
        </pc:sldMkLst>
        <pc:spChg chg="mod">
          <ac:chgData name="jaret teran" userId="13826acdde4f6183" providerId="LiveId" clId="{29E8E88D-4688-4C48-9099-3A138C4BD03E}" dt="2023-02-22T22:15:30.576" v="674" actId="1076"/>
          <ac:spMkLst>
            <pc:docMk/>
            <pc:sldMk cId="519688461" sldId="297"/>
            <ac:spMk id="2" creationId="{A519BC6B-C4B8-0BB2-84A7-5F9FF0EBC006}"/>
          </ac:spMkLst>
        </pc:spChg>
        <pc:spChg chg="mod">
          <ac:chgData name="jaret teran" userId="13826acdde4f6183" providerId="LiveId" clId="{29E8E88D-4688-4C48-9099-3A138C4BD03E}" dt="2023-02-22T22:15:26.326" v="673" actId="14100"/>
          <ac:spMkLst>
            <pc:docMk/>
            <pc:sldMk cId="519688461" sldId="297"/>
            <ac:spMk id="3" creationId="{87EEF86D-C6D9-DD8F-41EE-D5556D361E0D}"/>
          </ac:spMkLst>
        </pc:spChg>
        <pc:picChg chg="add mod">
          <ac:chgData name="jaret teran" userId="13826acdde4f6183" providerId="LiveId" clId="{29E8E88D-4688-4C48-9099-3A138C4BD03E}" dt="2023-02-22T22:16:13.806" v="686" actId="1076"/>
          <ac:picMkLst>
            <pc:docMk/>
            <pc:sldMk cId="519688461" sldId="297"/>
            <ac:picMk id="3074" creationId="{5A4AAC2B-0FF4-0B18-C0FF-DBDDC68B914F}"/>
          </ac:picMkLst>
        </pc:picChg>
      </pc:sldChg>
      <pc:sldChg chg="del">
        <pc:chgData name="jaret teran" userId="13826acdde4f6183" providerId="LiveId" clId="{29E8E88D-4688-4C48-9099-3A138C4BD03E}" dt="2023-02-22T17:50:30.970" v="1" actId="47"/>
        <pc:sldMkLst>
          <pc:docMk/>
          <pc:sldMk cId="704881518" sldId="298"/>
        </pc:sldMkLst>
      </pc:sldChg>
      <pc:sldChg chg="addSp delSp modSp new mod">
        <pc:chgData name="jaret teran" userId="13826acdde4f6183" providerId="LiveId" clId="{29E8E88D-4688-4C48-9099-3A138C4BD03E}" dt="2023-02-23T16:06:48.680" v="2033" actId="20577"/>
        <pc:sldMkLst>
          <pc:docMk/>
          <pc:sldMk cId="3018591351" sldId="298"/>
        </pc:sldMkLst>
        <pc:spChg chg="mod">
          <ac:chgData name="jaret teran" userId="13826acdde4f6183" providerId="LiveId" clId="{29E8E88D-4688-4C48-9099-3A138C4BD03E}" dt="2023-02-23T16:06:48.680" v="2033" actId="20577"/>
          <ac:spMkLst>
            <pc:docMk/>
            <pc:sldMk cId="3018591351" sldId="298"/>
            <ac:spMk id="2" creationId="{999B4C7B-6AA2-84E7-FC16-6EC31AEC154B}"/>
          </ac:spMkLst>
        </pc:spChg>
        <pc:spChg chg="del mod">
          <ac:chgData name="jaret teran" userId="13826acdde4f6183" providerId="LiveId" clId="{29E8E88D-4688-4C48-9099-3A138C4BD03E}" dt="2023-02-22T22:22:29.544" v="759" actId="1032"/>
          <ac:spMkLst>
            <pc:docMk/>
            <pc:sldMk cId="3018591351" sldId="298"/>
            <ac:spMk id="3" creationId="{CE7329F9-FFEB-F33A-9BDD-BD23F01B761F}"/>
          </ac:spMkLst>
        </pc:spChg>
        <pc:spChg chg="add del mod">
          <ac:chgData name="jaret teran" userId="13826acdde4f6183" providerId="LiveId" clId="{29E8E88D-4688-4C48-9099-3A138C4BD03E}" dt="2023-02-22T22:29:11.304" v="776" actId="1032"/>
          <ac:spMkLst>
            <pc:docMk/>
            <pc:sldMk cId="3018591351" sldId="298"/>
            <ac:spMk id="6" creationId="{324338C1-E5A4-32DA-F4BC-12F4A0A8B215}"/>
          </ac:spMkLst>
        </pc:spChg>
        <pc:graphicFrameChg chg="add del mod modGraphic">
          <ac:chgData name="jaret teran" userId="13826acdde4f6183" providerId="LiveId" clId="{29E8E88D-4688-4C48-9099-3A138C4BD03E}" dt="2023-02-22T22:28:58.484" v="775" actId="478"/>
          <ac:graphicFrameMkLst>
            <pc:docMk/>
            <pc:sldMk cId="3018591351" sldId="298"/>
            <ac:graphicFrameMk id="4" creationId="{F5CEDE35-C54E-56ED-8517-80FFDFF9F595}"/>
          </ac:graphicFrameMkLst>
        </pc:graphicFrameChg>
        <pc:graphicFrameChg chg="add mod modGraphic">
          <ac:chgData name="jaret teran" userId="13826acdde4f6183" providerId="LiveId" clId="{29E8E88D-4688-4C48-9099-3A138C4BD03E}" dt="2023-02-22T22:33:26.834" v="991" actId="20577"/>
          <ac:graphicFrameMkLst>
            <pc:docMk/>
            <pc:sldMk cId="3018591351" sldId="298"/>
            <ac:graphicFrameMk id="7" creationId="{EED602D7-01EF-F4FD-7B39-1AF518EB36D5}"/>
          </ac:graphicFrameMkLst>
        </pc:graphicFrameChg>
      </pc:sldChg>
      <pc:sldChg chg="del">
        <pc:chgData name="jaret teran" userId="13826acdde4f6183" providerId="LiveId" clId="{29E8E88D-4688-4C48-9099-3A138C4BD03E}" dt="2023-02-22T17:50:30.970" v="1" actId="47"/>
        <pc:sldMkLst>
          <pc:docMk/>
          <pc:sldMk cId="3668805275" sldId="299"/>
        </pc:sldMkLst>
      </pc:sldChg>
      <pc:sldChg chg="addSp delSp modSp new mod">
        <pc:chgData name="jaret teran" userId="13826acdde4f6183" providerId="LiveId" clId="{29E8E88D-4688-4C48-9099-3A138C4BD03E}" dt="2023-02-22T23:00:41.054" v="1278" actId="14100"/>
        <pc:sldMkLst>
          <pc:docMk/>
          <pc:sldMk cId="4066328671" sldId="299"/>
        </pc:sldMkLst>
        <pc:spChg chg="del mod">
          <ac:chgData name="jaret teran" userId="13826acdde4f6183" providerId="LiveId" clId="{29E8E88D-4688-4C48-9099-3A138C4BD03E}" dt="2023-02-22T22:46:30.465" v="1030" actId="478"/>
          <ac:spMkLst>
            <pc:docMk/>
            <pc:sldMk cId="4066328671" sldId="299"/>
            <ac:spMk id="2" creationId="{D739AB4A-B318-4CE3-2937-35BF13B8D096}"/>
          </ac:spMkLst>
        </pc:spChg>
        <pc:spChg chg="del mod">
          <ac:chgData name="jaret teran" userId="13826acdde4f6183" providerId="LiveId" clId="{29E8E88D-4688-4C48-9099-3A138C4BD03E}" dt="2023-02-22T22:47:55.033" v="1038" actId="3680"/>
          <ac:spMkLst>
            <pc:docMk/>
            <pc:sldMk cId="4066328671" sldId="299"/>
            <ac:spMk id="3" creationId="{221259B7-F36F-24AD-BEC6-95C80379F7A5}"/>
          </ac:spMkLst>
        </pc:spChg>
        <pc:spChg chg="add del mod">
          <ac:chgData name="jaret teran" userId="13826acdde4f6183" providerId="LiveId" clId="{29E8E88D-4688-4C48-9099-3A138C4BD03E}" dt="2023-02-22T22:56:30.905" v="1249" actId="478"/>
          <ac:spMkLst>
            <pc:docMk/>
            <pc:sldMk cId="4066328671" sldId="299"/>
            <ac:spMk id="11" creationId="{EB5D0A05-8233-3C79-97CD-67C01173CABE}"/>
          </ac:spMkLst>
        </pc:spChg>
        <pc:graphicFrameChg chg="add del mod ord modGraphic">
          <ac:chgData name="jaret teran" userId="13826acdde4f6183" providerId="LiveId" clId="{29E8E88D-4688-4C48-9099-3A138C4BD03E}" dt="2023-02-22T22:56:27.107" v="1248" actId="478"/>
          <ac:graphicFrameMkLst>
            <pc:docMk/>
            <pc:sldMk cId="4066328671" sldId="299"/>
            <ac:graphicFrameMk id="4" creationId="{D95B80FF-1F05-3BD6-B250-FE87C931EF87}"/>
          </ac:graphicFrameMkLst>
        </pc:graphicFrameChg>
        <pc:graphicFrameChg chg="add del mod modGraphic">
          <ac:chgData name="jaret teran" userId="13826acdde4f6183" providerId="LiveId" clId="{29E8E88D-4688-4C48-9099-3A138C4BD03E}" dt="2023-02-22T22:53:52.754" v="1222" actId="478"/>
          <ac:graphicFrameMkLst>
            <pc:docMk/>
            <pc:sldMk cId="4066328671" sldId="299"/>
            <ac:graphicFrameMk id="5" creationId="{CA26D2F1-8AF3-F108-73B1-8523F1656AE4}"/>
          </ac:graphicFrameMkLst>
        </pc:graphicFrameChg>
        <pc:graphicFrameChg chg="add del mod modGraphic">
          <ac:chgData name="jaret teran" userId="13826acdde4f6183" providerId="LiveId" clId="{29E8E88D-4688-4C48-9099-3A138C4BD03E}" dt="2023-02-22T22:54:46.463" v="1235" actId="478"/>
          <ac:graphicFrameMkLst>
            <pc:docMk/>
            <pc:sldMk cId="4066328671" sldId="299"/>
            <ac:graphicFrameMk id="6" creationId="{FF2A8F5E-B811-E837-CC2A-098B5E9A4DED}"/>
          </ac:graphicFrameMkLst>
        </pc:graphicFrameChg>
        <pc:graphicFrameChg chg="add mod modGraphic">
          <ac:chgData name="jaret teran" userId="13826acdde4f6183" providerId="LiveId" clId="{29E8E88D-4688-4C48-9099-3A138C4BD03E}" dt="2023-02-22T23:00:41.054" v="1278" actId="14100"/>
          <ac:graphicFrameMkLst>
            <pc:docMk/>
            <pc:sldMk cId="4066328671" sldId="299"/>
            <ac:graphicFrameMk id="7" creationId="{F044DC69-D5A9-8EF8-12D9-070A2799396F}"/>
          </ac:graphicFrameMkLst>
        </pc:graphicFrameChg>
        <pc:graphicFrameChg chg="add del">
          <ac:chgData name="jaret teran" userId="13826acdde4f6183" providerId="LiveId" clId="{29E8E88D-4688-4C48-9099-3A138C4BD03E}" dt="2023-02-22T22:54:15.914" v="1230"/>
          <ac:graphicFrameMkLst>
            <pc:docMk/>
            <pc:sldMk cId="4066328671" sldId="299"/>
            <ac:graphicFrameMk id="8" creationId="{38F57885-19AB-1A44-93D2-467050EFE949}"/>
          </ac:graphicFrameMkLst>
        </pc:graphicFrameChg>
        <pc:picChg chg="add mod">
          <ac:chgData name="jaret teran" userId="13826acdde4f6183" providerId="LiveId" clId="{29E8E88D-4688-4C48-9099-3A138C4BD03E}" dt="2023-02-22T23:00:33.583" v="1276" actId="1076"/>
          <ac:picMkLst>
            <pc:docMk/>
            <pc:sldMk cId="4066328671" sldId="299"/>
            <ac:picMk id="9" creationId="{866DCB90-381C-9BD7-A333-280214C828EA}"/>
          </ac:picMkLst>
        </pc:picChg>
        <pc:picChg chg="add del mod">
          <ac:chgData name="jaret teran" userId="13826acdde4f6183" providerId="LiveId" clId="{29E8E88D-4688-4C48-9099-3A138C4BD03E}" dt="2023-02-22T22:55:55.080" v="1240" actId="21"/>
          <ac:picMkLst>
            <pc:docMk/>
            <pc:sldMk cId="4066328671" sldId="299"/>
            <ac:picMk id="4098" creationId="{3429DC39-5206-80D1-EFBC-131942984F37}"/>
          </ac:picMkLst>
        </pc:picChg>
        <pc:picChg chg="add mod">
          <ac:chgData name="jaret teran" userId="13826acdde4f6183" providerId="LiveId" clId="{29E8E88D-4688-4C48-9099-3A138C4BD03E}" dt="2023-02-22T22:59:55.533" v="1269" actId="14100"/>
          <ac:picMkLst>
            <pc:docMk/>
            <pc:sldMk cId="4066328671" sldId="299"/>
            <ac:picMk id="4100" creationId="{1F3D8589-2DC2-92F8-05A1-BBAF7D22F7BD}"/>
          </ac:picMkLst>
        </pc:picChg>
        <pc:picChg chg="add mod">
          <ac:chgData name="jaret teran" userId="13826acdde4f6183" providerId="LiveId" clId="{29E8E88D-4688-4C48-9099-3A138C4BD03E}" dt="2023-02-22T23:00:21.164" v="1273" actId="1076"/>
          <ac:picMkLst>
            <pc:docMk/>
            <pc:sldMk cId="4066328671" sldId="299"/>
            <ac:picMk id="4102" creationId="{F04A97CF-C220-1BF6-2D15-D57506223DC2}"/>
          </ac:picMkLst>
        </pc:picChg>
      </pc:sldChg>
      <pc:sldChg chg="addSp delSp modSp new mod setBg">
        <pc:chgData name="jaret teran" userId="13826acdde4f6183" providerId="LiveId" clId="{29E8E88D-4688-4C48-9099-3A138C4BD03E}" dt="2023-02-22T23:10:01.614" v="1355" actId="790"/>
        <pc:sldMkLst>
          <pc:docMk/>
          <pc:sldMk cId="3698783648" sldId="300"/>
        </pc:sldMkLst>
        <pc:spChg chg="del">
          <ac:chgData name="jaret teran" userId="13826acdde4f6183" providerId="LiveId" clId="{29E8E88D-4688-4C48-9099-3A138C4BD03E}" dt="2023-02-22T23:03:00.503" v="1281" actId="478"/>
          <ac:spMkLst>
            <pc:docMk/>
            <pc:sldMk cId="3698783648" sldId="300"/>
            <ac:spMk id="2" creationId="{9CF1525B-2CAB-EDEF-2617-E2443F22E90B}"/>
          </ac:spMkLst>
        </pc:spChg>
        <pc:spChg chg="del">
          <ac:chgData name="jaret teran" userId="13826acdde4f6183" providerId="LiveId" clId="{29E8E88D-4688-4C48-9099-3A138C4BD03E}" dt="2023-02-22T23:06:18.085" v="1287" actId="478"/>
          <ac:spMkLst>
            <pc:docMk/>
            <pc:sldMk cId="3698783648" sldId="300"/>
            <ac:spMk id="3" creationId="{716A005D-422C-90DF-041E-5A21D2429181}"/>
          </ac:spMkLst>
        </pc:spChg>
        <pc:spChg chg="add mod ord">
          <ac:chgData name="jaret teran" userId="13826acdde4f6183" providerId="LiveId" clId="{29E8E88D-4688-4C48-9099-3A138C4BD03E}" dt="2023-02-22T23:10:01.614" v="1355" actId="790"/>
          <ac:spMkLst>
            <pc:docMk/>
            <pc:sldMk cId="3698783648" sldId="300"/>
            <ac:spMk id="4" creationId="{9BE55884-4E9E-BA1C-2864-8C85DA13D320}"/>
          </ac:spMkLst>
        </pc:spChg>
        <pc:spChg chg="add del">
          <ac:chgData name="jaret teran" userId="13826acdde4f6183" providerId="LiveId" clId="{29E8E88D-4688-4C48-9099-3A138C4BD03E}" dt="2023-02-22T23:09:26.313" v="1348" actId="26606"/>
          <ac:spMkLst>
            <pc:docMk/>
            <pc:sldMk cId="3698783648" sldId="300"/>
            <ac:spMk id="5127" creationId="{02D44074-0B69-4F0C-A7B3-5645CE40D8E3}"/>
          </ac:spMkLst>
        </pc:spChg>
        <pc:spChg chg="add del">
          <ac:chgData name="jaret teran" userId="13826acdde4f6183" providerId="LiveId" clId="{29E8E88D-4688-4C48-9099-3A138C4BD03E}" dt="2023-02-22T23:09:31.444" v="1350" actId="26606"/>
          <ac:spMkLst>
            <pc:docMk/>
            <pc:sldMk cId="3698783648" sldId="300"/>
            <ac:spMk id="5129" creationId="{B497CCB5-5FC2-473C-AFCC-2430CEF1DF71}"/>
          </ac:spMkLst>
        </pc:spChg>
        <pc:spChg chg="add del">
          <ac:chgData name="jaret teran" userId="13826acdde4f6183" providerId="LiveId" clId="{29E8E88D-4688-4C48-9099-3A138C4BD03E}" dt="2023-02-22T23:09:31.444" v="1350" actId="26606"/>
          <ac:spMkLst>
            <pc:docMk/>
            <pc:sldMk cId="3698783648" sldId="300"/>
            <ac:spMk id="5130" creationId="{B4D3D850-2041-4B7C-AED9-54DA385B14F7}"/>
          </ac:spMkLst>
        </pc:spChg>
        <pc:spChg chg="add del">
          <ac:chgData name="jaret teran" userId="13826acdde4f6183" providerId="LiveId" clId="{29E8E88D-4688-4C48-9099-3A138C4BD03E}" dt="2023-02-22T23:09:31.444" v="1350" actId="26606"/>
          <ac:spMkLst>
            <pc:docMk/>
            <pc:sldMk cId="3698783648" sldId="300"/>
            <ac:spMk id="5131" creationId="{599C8C75-BFDF-44E7-A028-EEB5EDD58817}"/>
          </ac:spMkLst>
        </pc:spChg>
        <pc:spChg chg="add">
          <ac:chgData name="jaret teran" userId="13826acdde4f6183" providerId="LiveId" clId="{29E8E88D-4688-4C48-9099-3A138C4BD03E}" dt="2023-02-22T23:09:31.444" v="1351" actId="26606"/>
          <ac:spMkLst>
            <pc:docMk/>
            <pc:sldMk cId="3698783648" sldId="300"/>
            <ac:spMk id="5133" creationId="{02D44074-0B69-4F0C-A7B3-5645CE40D8E3}"/>
          </ac:spMkLst>
        </pc:spChg>
        <pc:picChg chg="add del mod modCrop">
          <ac:chgData name="jaret teran" userId="13826acdde4f6183" providerId="LiveId" clId="{29E8E88D-4688-4C48-9099-3A138C4BD03E}" dt="2023-02-22T23:06:42.621" v="1291" actId="21"/>
          <ac:picMkLst>
            <pc:docMk/>
            <pc:sldMk cId="3698783648" sldId="300"/>
            <ac:picMk id="6" creationId="{F0205B38-0033-E582-CA7E-453CF630642A}"/>
          </ac:picMkLst>
        </pc:picChg>
        <pc:picChg chg="add mod ord">
          <ac:chgData name="jaret teran" userId="13826acdde4f6183" providerId="LiveId" clId="{29E8E88D-4688-4C48-9099-3A138C4BD03E}" dt="2023-02-22T23:09:31.444" v="1351" actId="26606"/>
          <ac:picMkLst>
            <pc:docMk/>
            <pc:sldMk cId="3698783648" sldId="300"/>
            <ac:picMk id="7" creationId="{461C405A-00FE-15EC-A78A-F811D689158C}"/>
          </ac:picMkLst>
        </pc:picChg>
        <pc:picChg chg="add mod">
          <ac:chgData name="jaret teran" userId="13826acdde4f6183" providerId="LiveId" clId="{29E8E88D-4688-4C48-9099-3A138C4BD03E}" dt="2023-02-22T23:09:31.444" v="1351" actId="26606"/>
          <ac:picMkLst>
            <pc:docMk/>
            <pc:sldMk cId="3698783648" sldId="300"/>
            <ac:picMk id="5122" creationId="{38CD775E-50FD-6816-B59F-A1FEFF886A71}"/>
          </ac:picMkLst>
        </pc:picChg>
      </pc:sldChg>
      <pc:sldChg chg="addSp modSp new mod">
        <pc:chgData name="jaret teran" userId="13826acdde4f6183" providerId="LiveId" clId="{29E8E88D-4688-4C48-9099-3A138C4BD03E}" dt="2023-02-22T23:45:22.088" v="1624" actId="1076"/>
        <pc:sldMkLst>
          <pc:docMk/>
          <pc:sldMk cId="3358108525" sldId="301"/>
        </pc:sldMkLst>
        <pc:spChg chg="mod">
          <ac:chgData name="jaret teran" userId="13826acdde4f6183" providerId="LiveId" clId="{29E8E88D-4688-4C48-9099-3A138C4BD03E}" dt="2023-02-22T23:43:41.325" v="1615" actId="1076"/>
          <ac:spMkLst>
            <pc:docMk/>
            <pc:sldMk cId="3358108525" sldId="301"/>
            <ac:spMk id="2" creationId="{8A5B6F14-E14A-0CD2-A762-51195CC9ABE9}"/>
          </ac:spMkLst>
        </pc:spChg>
        <pc:spChg chg="mod">
          <ac:chgData name="jaret teran" userId="13826acdde4f6183" providerId="LiveId" clId="{29E8E88D-4688-4C48-9099-3A138C4BD03E}" dt="2023-02-22T23:43:31.655" v="1614" actId="207"/>
          <ac:spMkLst>
            <pc:docMk/>
            <pc:sldMk cId="3358108525" sldId="301"/>
            <ac:spMk id="3" creationId="{1536246E-62D9-07A9-AABF-9B0633A8C448}"/>
          </ac:spMkLst>
        </pc:spChg>
        <pc:picChg chg="add mod">
          <ac:chgData name="jaret teran" userId="13826acdde4f6183" providerId="LiveId" clId="{29E8E88D-4688-4C48-9099-3A138C4BD03E}" dt="2023-02-22T23:45:22.088" v="1624" actId="1076"/>
          <ac:picMkLst>
            <pc:docMk/>
            <pc:sldMk cId="3358108525" sldId="301"/>
            <ac:picMk id="7170" creationId="{9C017EAB-2117-B5F3-29C3-D4B6944F37C6}"/>
          </ac:picMkLst>
        </pc:picChg>
      </pc:sldChg>
      <pc:sldChg chg="new del">
        <pc:chgData name="jaret teran" userId="13826acdde4f6183" providerId="LiveId" clId="{29E8E88D-4688-4C48-9099-3A138C4BD03E}" dt="2023-02-23T00:16:48.633" v="1893" actId="47"/>
        <pc:sldMkLst>
          <pc:docMk/>
          <pc:sldMk cId="3399231539" sldId="302"/>
        </pc:sldMkLst>
      </pc:sldChg>
      <pc:sldChg chg="addSp delSp modSp new mod ord setBg">
        <pc:chgData name="jaret teran" userId="13826acdde4f6183" providerId="LiveId" clId="{29E8E88D-4688-4C48-9099-3A138C4BD03E}" dt="2023-02-23T00:16:21.924" v="1889" actId="122"/>
        <pc:sldMkLst>
          <pc:docMk/>
          <pc:sldMk cId="4150440020" sldId="303"/>
        </pc:sldMkLst>
        <pc:spChg chg="mod">
          <ac:chgData name="jaret teran" userId="13826acdde4f6183" providerId="LiveId" clId="{29E8E88D-4688-4C48-9099-3A138C4BD03E}" dt="2023-02-23T00:16:21.924" v="1889" actId="122"/>
          <ac:spMkLst>
            <pc:docMk/>
            <pc:sldMk cId="4150440020" sldId="303"/>
            <ac:spMk id="2" creationId="{1BFA719A-4EF6-0831-E74C-C5EA8A1A5AF2}"/>
          </ac:spMkLst>
        </pc:spChg>
        <pc:spChg chg="del">
          <ac:chgData name="jaret teran" userId="13826acdde4f6183" providerId="LiveId" clId="{29E8E88D-4688-4C48-9099-3A138C4BD03E}" dt="2023-02-22T23:59:40.806" v="1635"/>
          <ac:spMkLst>
            <pc:docMk/>
            <pc:sldMk cId="4150440020" sldId="303"/>
            <ac:spMk id="3" creationId="{D02EB28B-ABCA-E3AB-CEFB-6F76745A148D}"/>
          </ac:spMkLst>
        </pc:spChg>
        <pc:spChg chg="add del">
          <ac:chgData name="jaret teran" userId="13826acdde4f6183" providerId="LiveId" clId="{29E8E88D-4688-4C48-9099-3A138C4BD03E}" dt="2023-02-23T00:13:50.742" v="1866" actId="26606"/>
          <ac:spMkLst>
            <pc:docMk/>
            <pc:sldMk cId="4150440020" sldId="303"/>
            <ac:spMk id="10" creationId="{73DE2CFE-42F2-48F0-8706-5264E012B10C}"/>
          </ac:spMkLst>
        </pc:spChg>
        <pc:spChg chg="add del">
          <ac:chgData name="jaret teran" userId="13826acdde4f6183" providerId="LiveId" clId="{29E8E88D-4688-4C48-9099-3A138C4BD03E}" dt="2023-02-23T00:14:01.002" v="1868" actId="26606"/>
          <ac:spMkLst>
            <pc:docMk/>
            <pc:sldMk cId="4150440020" sldId="303"/>
            <ac:spMk id="12" creationId="{8F8AAABF-193E-4661-945E-C429586E1A42}"/>
          </ac:spMkLst>
        </pc:spChg>
        <pc:spChg chg="add">
          <ac:chgData name="jaret teran" userId="13826acdde4f6183" providerId="LiveId" clId="{29E8E88D-4688-4C48-9099-3A138C4BD03E}" dt="2023-02-23T00:14:01.028" v="1869" actId="26606"/>
          <ac:spMkLst>
            <pc:docMk/>
            <pc:sldMk cId="4150440020" sldId="303"/>
            <ac:spMk id="14" creationId="{73DE2CFE-42F2-48F0-8706-5264E012B10C}"/>
          </ac:spMkLst>
        </pc:spChg>
        <pc:graphicFrameChg chg="add mod modGraphic">
          <ac:chgData name="jaret teran" userId="13826acdde4f6183" providerId="LiveId" clId="{29E8E88D-4688-4C48-9099-3A138C4BD03E}" dt="2023-02-23T00:15:22.450" v="1882" actId="113"/>
          <ac:graphicFrameMkLst>
            <pc:docMk/>
            <pc:sldMk cId="4150440020" sldId="303"/>
            <ac:graphicFrameMk id="4" creationId="{651622A4-02CC-0390-7140-35030AE43C9D}"/>
          </ac:graphicFrameMkLst>
        </pc:graphicFrameChg>
        <pc:graphicFrameChg chg="add mod ord modGraphic">
          <ac:chgData name="jaret teran" userId="13826acdde4f6183" providerId="LiveId" clId="{29E8E88D-4688-4C48-9099-3A138C4BD03E}" dt="2023-02-23T00:16:13.825" v="1888" actId="207"/>
          <ac:graphicFrameMkLst>
            <pc:docMk/>
            <pc:sldMk cId="4150440020" sldId="303"/>
            <ac:graphicFrameMk id="5" creationId="{1FBDFF57-6DCD-D264-246E-4ECFBC9AA504}"/>
          </ac:graphicFrameMkLst>
        </pc:graphicFrameChg>
      </pc:sldChg>
      <pc:sldChg chg="new del">
        <pc:chgData name="jaret teran" userId="13826acdde4f6183" providerId="LiveId" clId="{29E8E88D-4688-4C48-9099-3A138C4BD03E}" dt="2023-02-23T00:16:39.558" v="1890" actId="47"/>
        <pc:sldMkLst>
          <pc:docMk/>
          <pc:sldMk cId="3769236327" sldId="304"/>
        </pc:sldMkLst>
      </pc:sldChg>
      <pc:sldChg chg="new del">
        <pc:chgData name="jaret teran" userId="13826acdde4f6183" providerId="LiveId" clId="{29E8E88D-4688-4C48-9099-3A138C4BD03E}" dt="2023-02-23T00:16:40.735" v="1891" actId="47"/>
        <pc:sldMkLst>
          <pc:docMk/>
          <pc:sldMk cId="1443145269" sldId="305"/>
        </pc:sldMkLst>
      </pc:sldChg>
      <pc:sldChg chg="addSp delSp modSp new mod setBg">
        <pc:chgData name="jaret teran" userId="13826acdde4f6183" providerId="LiveId" clId="{29E8E88D-4688-4C48-9099-3A138C4BD03E}" dt="2023-02-23T16:07:02.811" v="2036" actId="20577"/>
        <pc:sldMkLst>
          <pc:docMk/>
          <pc:sldMk cId="2393128310" sldId="306"/>
        </pc:sldMkLst>
        <pc:spChg chg="mod">
          <ac:chgData name="jaret teran" userId="13826acdde4f6183" providerId="LiveId" clId="{29E8E88D-4688-4C48-9099-3A138C4BD03E}" dt="2023-02-23T00:30:11.517" v="1955" actId="26606"/>
          <ac:spMkLst>
            <pc:docMk/>
            <pc:sldMk cId="2393128310" sldId="306"/>
            <ac:spMk id="2" creationId="{382FB150-8BF3-2012-8E43-044B8E505C7A}"/>
          </ac:spMkLst>
        </pc:spChg>
        <pc:spChg chg="del">
          <ac:chgData name="jaret teran" userId="13826acdde4f6183" providerId="LiveId" clId="{29E8E88D-4688-4C48-9099-3A138C4BD03E}" dt="2023-02-23T00:24:25.595" v="1894" actId="478"/>
          <ac:spMkLst>
            <pc:docMk/>
            <pc:sldMk cId="2393128310" sldId="306"/>
            <ac:spMk id="3" creationId="{5A930FDC-37DB-3E92-4467-DF08D1054150}"/>
          </ac:spMkLst>
        </pc:spChg>
        <pc:spChg chg="add del">
          <ac:chgData name="jaret teran" userId="13826acdde4f6183" providerId="LiveId" clId="{29E8E88D-4688-4C48-9099-3A138C4BD03E}" dt="2023-02-23T00:30:05.585" v="1952" actId="26606"/>
          <ac:spMkLst>
            <pc:docMk/>
            <pc:sldMk cId="2393128310" sldId="306"/>
            <ac:spMk id="10" creationId="{FD451EE1-06AB-4684-8B7A-59133962CD21}"/>
          </ac:spMkLst>
        </pc:spChg>
        <pc:spChg chg="add del">
          <ac:chgData name="jaret teran" userId="13826acdde4f6183" providerId="LiveId" clId="{29E8E88D-4688-4C48-9099-3A138C4BD03E}" dt="2023-02-23T00:30:05.585" v="1952" actId="26606"/>
          <ac:spMkLst>
            <pc:docMk/>
            <pc:sldMk cId="2393128310" sldId="306"/>
            <ac:spMk id="12" creationId="{E402D69F-ABEF-47E0-B154-C6656A2B3F24}"/>
          </ac:spMkLst>
        </pc:spChg>
        <pc:spChg chg="add del">
          <ac:chgData name="jaret teran" userId="13826acdde4f6183" providerId="LiveId" clId="{29E8E88D-4688-4C48-9099-3A138C4BD03E}" dt="2023-02-23T00:30:11.497" v="1954" actId="26606"/>
          <ac:spMkLst>
            <pc:docMk/>
            <pc:sldMk cId="2393128310" sldId="306"/>
            <ac:spMk id="17" creationId="{7F57BEA8-497D-4AA8-8A18-BDCD696B25FE}"/>
          </ac:spMkLst>
        </pc:spChg>
        <pc:spChg chg="add">
          <ac:chgData name="jaret teran" userId="13826acdde4f6183" providerId="LiveId" clId="{29E8E88D-4688-4C48-9099-3A138C4BD03E}" dt="2023-02-23T00:30:11.517" v="1955" actId="26606"/>
          <ac:spMkLst>
            <pc:docMk/>
            <pc:sldMk cId="2393128310" sldId="306"/>
            <ac:spMk id="19" creationId="{FD451EE1-06AB-4684-8B7A-59133962CD21}"/>
          </ac:spMkLst>
        </pc:spChg>
        <pc:spChg chg="add">
          <ac:chgData name="jaret teran" userId="13826acdde4f6183" providerId="LiveId" clId="{29E8E88D-4688-4C48-9099-3A138C4BD03E}" dt="2023-02-23T00:30:11.517" v="1955" actId="26606"/>
          <ac:spMkLst>
            <pc:docMk/>
            <pc:sldMk cId="2393128310" sldId="306"/>
            <ac:spMk id="20" creationId="{E402D69F-ABEF-47E0-B154-C6656A2B3F24}"/>
          </ac:spMkLst>
        </pc:spChg>
        <pc:graphicFrameChg chg="add del mod">
          <ac:chgData name="jaret teran" userId="13826acdde4f6183" providerId="LiveId" clId="{29E8E88D-4688-4C48-9099-3A138C4BD03E}" dt="2023-02-23T00:25:38.736" v="1930" actId="478"/>
          <ac:graphicFrameMkLst>
            <pc:docMk/>
            <pc:sldMk cId="2393128310" sldId="306"/>
            <ac:graphicFrameMk id="4" creationId="{637A1A8C-D656-C322-2ACB-A35FAFB4A85A}"/>
          </ac:graphicFrameMkLst>
        </pc:graphicFrameChg>
        <pc:graphicFrameChg chg="add mod modGraphic">
          <ac:chgData name="jaret teran" userId="13826acdde4f6183" providerId="LiveId" clId="{29E8E88D-4688-4C48-9099-3A138C4BD03E}" dt="2023-02-23T16:07:02.811" v="2036" actId="20577"/>
          <ac:graphicFrameMkLst>
            <pc:docMk/>
            <pc:sldMk cId="2393128310" sldId="306"/>
            <ac:graphicFrameMk id="5" creationId="{C0CAB0C0-EAAD-370E-D571-E51404102515}"/>
          </ac:graphicFrameMkLst>
        </pc:graphicFrameChg>
        <pc:picChg chg="add del">
          <ac:chgData name="jaret teran" userId="13826acdde4f6183" providerId="LiveId" clId="{29E8E88D-4688-4C48-9099-3A138C4BD03E}" dt="2023-02-23T00:27:29.476" v="1933" actId="478"/>
          <ac:picMkLst>
            <pc:docMk/>
            <pc:sldMk cId="2393128310" sldId="306"/>
            <ac:picMk id="12290" creationId="{526E5A4C-C7D5-0809-BD31-5682476F5452}"/>
          </ac:picMkLst>
        </pc:picChg>
        <pc:picChg chg="add del mod">
          <ac:chgData name="jaret teran" userId="13826acdde4f6183" providerId="LiveId" clId="{29E8E88D-4688-4C48-9099-3A138C4BD03E}" dt="2023-02-23T00:29:49.445" v="1950" actId="478"/>
          <ac:picMkLst>
            <pc:docMk/>
            <pc:sldMk cId="2393128310" sldId="306"/>
            <ac:picMk id="12292" creationId="{99E97E77-C8F5-37E8-760C-A2DDDCBA4E2E}"/>
          </ac:picMkLst>
        </pc:picChg>
        <pc:cxnChg chg="add del">
          <ac:chgData name="jaret teran" userId="13826acdde4f6183" providerId="LiveId" clId="{29E8E88D-4688-4C48-9099-3A138C4BD03E}" dt="2023-02-23T00:30:11.497" v="1954" actId="26606"/>
          <ac:cxnSpMkLst>
            <pc:docMk/>
            <pc:sldMk cId="2393128310" sldId="306"/>
            <ac:cxnSpMk id="14" creationId="{A82415D3-DDE5-4D63-8CB3-23A5EC581B27}"/>
          </ac:cxnSpMkLst>
        </pc:cxnChg>
        <pc:cxnChg chg="add del">
          <ac:chgData name="jaret teran" userId="13826acdde4f6183" providerId="LiveId" clId="{29E8E88D-4688-4C48-9099-3A138C4BD03E}" dt="2023-02-23T00:30:11.497" v="1954" actId="26606"/>
          <ac:cxnSpMkLst>
            <pc:docMk/>
            <pc:sldMk cId="2393128310" sldId="306"/>
            <ac:cxnSpMk id="15" creationId="{D2E961F1-4A28-4A5F-BBD4-6E400E5E6C75}"/>
          </ac:cxnSpMkLst>
        </pc:cxnChg>
        <pc:cxnChg chg="add del">
          <ac:chgData name="jaret teran" userId="13826acdde4f6183" providerId="LiveId" clId="{29E8E88D-4688-4C48-9099-3A138C4BD03E}" dt="2023-02-23T00:30:11.497" v="1954" actId="26606"/>
          <ac:cxnSpMkLst>
            <pc:docMk/>
            <pc:sldMk cId="2393128310" sldId="306"/>
            <ac:cxnSpMk id="16" creationId="{AD7193FB-6AE6-4B3B-8F89-56B55DD63B4D}"/>
          </ac:cxnSpMkLst>
        </pc:cxnChg>
      </pc:sldChg>
      <pc:sldChg chg="new del">
        <pc:chgData name="jaret teran" userId="13826acdde4f6183" providerId="LiveId" clId="{29E8E88D-4688-4C48-9099-3A138C4BD03E}" dt="2023-02-23T00:16:47.518" v="1892" actId="47"/>
        <pc:sldMkLst>
          <pc:docMk/>
          <pc:sldMk cId="2809715840" sldId="307"/>
        </pc:sldMkLst>
      </pc:sldChg>
      <pc:sldChg chg="addSp delSp modSp new mod setBg">
        <pc:chgData name="jaret teran" userId="13826acdde4f6183" providerId="LiveId" clId="{29E8E88D-4688-4C48-9099-3A138C4BD03E}" dt="2023-02-22T23:36:37.467" v="1476" actId="123"/>
        <pc:sldMkLst>
          <pc:docMk/>
          <pc:sldMk cId="3309887251" sldId="308"/>
        </pc:sldMkLst>
        <pc:spChg chg="mod">
          <ac:chgData name="jaret teran" userId="13826acdde4f6183" providerId="LiveId" clId="{29E8E88D-4688-4C48-9099-3A138C4BD03E}" dt="2023-02-22T23:36:22.570" v="1475" actId="26606"/>
          <ac:spMkLst>
            <pc:docMk/>
            <pc:sldMk cId="3309887251" sldId="308"/>
            <ac:spMk id="2" creationId="{3BECFF8C-B0F5-0893-CBC0-606562103FA8}"/>
          </ac:spMkLst>
        </pc:spChg>
        <pc:spChg chg="mod ord">
          <ac:chgData name="jaret teran" userId="13826acdde4f6183" providerId="LiveId" clId="{29E8E88D-4688-4C48-9099-3A138C4BD03E}" dt="2023-02-22T23:36:37.467" v="1476" actId="123"/>
          <ac:spMkLst>
            <pc:docMk/>
            <pc:sldMk cId="3309887251" sldId="308"/>
            <ac:spMk id="3" creationId="{3558BC97-949D-79DC-A05F-19D41E1C8488}"/>
          </ac:spMkLst>
        </pc:spChg>
        <pc:spChg chg="add del">
          <ac:chgData name="jaret teran" userId="13826acdde4f6183" providerId="LiveId" clId="{29E8E88D-4688-4C48-9099-3A138C4BD03E}" dt="2023-02-22T23:27:34.485" v="1450"/>
          <ac:spMkLst>
            <pc:docMk/>
            <pc:sldMk cId="3309887251" sldId="308"/>
            <ac:spMk id="4" creationId="{365BB931-35FB-AAF7-8D54-6AC6A07C55EE}"/>
          </ac:spMkLst>
        </pc:spChg>
        <pc:spChg chg="add del">
          <ac:chgData name="jaret teran" userId="13826acdde4f6183" providerId="LiveId" clId="{29E8E88D-4688-4C48-9099-3A138C4BD03E}" dt="2023-02-22T23:36:22.570" v="1475" actId="26606"/>
          <ac:spMkLst>
            <pc:docMk/>
            <pc:sldMk cId="3309887251" sldId="308"/>
            <ac:spMk id="10" creationId="{5E39A796-BE83-48B1-B33F-35C4A32AAB57}"/>
          </ac:spMkLst>
        </pc:spChg>
        <pc:spChg chg="add del">
          <ac:chgData name="jaret teran" userId="13826acdde4f6183" providerId="LiveId" clId="{29E8E88D-4688-4C48-9099-3A138C4BD03E}" dt="2023-02-22T23:36:22.570" v="1475" actId="26606"/>
          <ac:spMkLst>
            <pc:docMk/>
            <pc:sldMk cId="3309887251" sldId="308"/>
            <ac:spMk id="12" creationId="{72F84B47-E267-4194-8194-831DB7B5547F}"/>
          </ac:spMkLst>
        </pc:spChg>
        <pc:spChg chg="add del">
          <ac:chgData name="jaret teran" userId="13826acdde4f6183" providerId="LiveId" clId="{29E8E88D-4688-4C48-9099-3A138C4BD03E}" dt="2023-02-22T23:28:04.628" v="1456" actId="26606"/>
          <ac:spMkLst>
            <pc:docMk/>
            <pc:sldMk cId="3309887251" sldId="308"/>
            <ac:spMk id="17" creationId="{A8908DB7-C3A6-4FCB-9820-CEE02B398C4A}"/>
          </ac:spMkLst>
        </pc:spChg>
        <pc:spChg chg="add del">
          <ac:chgData name="jaret teran" userId="13826acdde4f6183" providerId="LiveId" clId="{29E8E88D-4688-4C48-9099-3A138C4BD03E}" dt="2023-02-22T23:28:04.628" v="1456" actId="26606"/>
          <ac:spMkLst>
            <pc:docMk/>
            <pc:sldMk cId="3309887251" sldId="308"/>
            <ac:spMk id="19" creationId="{535742DD-1B16-4E9D-B715-0D74B4574A68}"/>
          </ac:spMkLst>
        </pc:spChg>
        <pc:spChg chg="add del">
          <ac:chgData name="jaret teran" userId="13826acdde4f6183" providerId="LiveId" clId="{29E8E88D-4688-4C48-9099-3A138C4BD03E}" dt="2023-02-22T23:28:06.995" v="1458" actId="26606"/>
          <ac:spMkLst>
            <pc:docMk/>
            <pc:sldMk cId="3309887251" sldId="308"/>
            <ac:spMk id="21" creationId="{2B97F24A-32CE-4C1C-A50D-3016B394DCFB}"/>
          </ac:spMkLst>
        </pc:spChg>
        <pc:spChg chg="add del">
          <ac:chgData name="jaret teran" userId="13826acdde4f6183" providerId="LiveId" clId="{29E8E88D-4688-4C48-9099-3A138C4BD03E}" dt="2023-02-22T23:28:06.995" v="1458" actId="26606"/>
          <ac:spMkLst>
            <pc:docMk/>
            <pc:sldMk cId="3309887251" sldId="308"/>
            <ac:spMk id="22" creationId="{CD8B4F24-440B-49E9-B85D-733523DC064B}"/>
          </ac:spMkLst>
        </pc:spChg>
        <pc:spChg chg="add del">
          <ac:chgData name="jaret teran" userId="13826acdde4f6183" providerId="LiveId" clId="{29E8E88D-4688-4C48-9099-3A138C4BD03E}" dt="2023-02-22T23:35:51.916" v="1460" actId="26606"/>
          <ac:spMkLst>
            <pc:docMk/>
            <pc:sldMk cId="3309887251" sldId="308"/>
            <ac:spMk id="23" creationId="{98E79BE4-34FE-485A-98A5-92CE8F7C4743}"/>
          </ac:spMkLst>
        </pc:spChg>
        <pc:spChg chg="add del">
          <ac:chgData name="jaret teran" userId="13826acdde4f6183" providerId="LiveId" clId="{29E8E88D-4688-4C48-9099-3A138C4BD03E}" dt="2023-02-22T23:35:51.916" v="1460" actId="26606"/>
          <ac:spMkLst>
            <pc:docMk/>
            <pc:sldMk cId="3309887251" sldId="308"/>
            <ac:spMk id="24" creationId="{0288C6B4-AFC3-407F-A595-EFFD38D4CCAF}"/>
          </ac:spMkLst>
        </pc:spChg>
        <pc:spChg chg="add del">
          <ac:chgData name="jaret teran" userId="13826acdde4f6183" providerId="LiveId" clId="{29E8E88D-4688-4C48-9099-3A138C4BD03E}" dt="2023-02-22T23:35:51.916" v="1460" actId="26606"/>
          <ac:spMkLst>
            <pc:docMk/>
            <pc:sldMk cId="3309887251" sldId="308"/>
            <ac:spMk id="25" creationId="{7A5F0580-5EE9-419F-96EE-B6529EF6E7D0}"/>
          </ac:spMkLst>
        </pc:spChg>
        <pc:spChg chg="add del">
          <ac:chgData name="jaret teran" userId="13826acdde4f6183" providerId="LiveId" clId="{29E8E88D-4688-4C48-9099-3A138C4BD03E}" dt="2023-02-22T23:35:51.916" v="1460" actId="26606"/>
          <ac:spMkLst>
            <pc:docMk/>
            <pc:sldMk cId="3309887251" sldId="308"/>
            <ac:spMk id="26" creationId="{CF236821-17FE-429B-8D2C-08E13A64EA40}"/>
          </ac:spMkLst>
        </pc:spChg>
        <pc:spChg chg="add del">
          <ac:chgData name="jaret teran" userId="13826acdde4f6183" providerId="LiveId" clId="{29E8E88D-4688-4C48-9099-3A138C4BD03E}" dt="2023-02-22T23:35:51.916" v="1460" actId="26606"/>
          <ac:spMkLst>
            <pc:docMk/>
            <pc:sldMk cId="3309887251" sldId="308"/>
            <ac:spMk id="27" creationId="{C0BDBCD2-E081-43AB-9119-C55465E59757}"/>
          </ac:spMkLst>
        </pc:spChg>
        <pc:spChg chg="add del">
          <ac:chgData name="jaret teran" userId="13826acdde4f6183" providerId="LiveId" clId="{29E8E88D-4688-4C48-9099-3A138C4BD03E}" dt="2023-02-22T23:35:56.985" v="1462" actId="26606"/>
          <ac:spMkLst>
            <pc:docMk/>
            <pc:sldMk cId="3309887251" sldId="308"/>
            <ac:spMk id="29" creationId="{73DE2CFE-42F2-48F0-8706-5264E012B10C}"/>
          </ac:spMkLst>
        </pc:spChg>
        <pc:spChg chg="add del">
          <ac:chgData name="jaret teran" userId="13826acdde4f6183" providerId="LiveId" clId="{29E8E88D-4688-4C48-9099-3A138C4BD03E}" dt="2023-02-22T23:36:04.870" v="1464" actId="26606"/>
          <ac:spMkLst>
            <pc:docMk/>
            <pc:sldMk cId="3309887251" sldId="308"/>
            <ac:spMk id="31" creationId="{EBF87945-A001-489F-9D9B-7D9435F0B9CA}"/>
          </ac:spMkLst>
        </pc:spChg>
        <pc:spChg chg="add del">
          <ac:chgData name="jaret teran" userId="13826acdde4f6183" providerId="LiveId" clId="{29E8E88D-4688-4C48-9099-3A138C4BD03E}" dt="2023-02-22T23:36:07.136" v="1466" actId="26606"/>
          <ac:spMkLst>
            <pc:docMk/>
            <pc:sldMk cId="3309887251" sldId="308"/>
            <ac:spMk id="33" creationId="{42A5316D-ED2F-4F89-B4B4-8D9240B1A348}"/>
          </ac:spMkLst>
        </pc:spChg>
        <pc:spChg chg="add del">
          <ac:chgData name="jaret teran" userId="13826acdde4f6183" providerId="LiveId" clId="{29E8E88D-4688-4C48-9099-3A138C4BD03E}" dt="2023-02-22T23:36:08.955" v="1468" actId="26606"/>
          <ac:spMkLst>
            <pc:docMk/>
            <pc:sldMk cId="3309887251" sldId="308"/>
            <ac:spMk id="35" creationId="{CEB41C5C-0F34-4DDA-9D7C-5E717F35F60C}"/>
          </ac:spMkLst>
        </pc:spChg>
        <pc:spChg chg="add del">
          <ac:chgData name="jaret teran" userId="13826acdde4f6183" providerId="LiveId" clId="{29E8E88D-4688-4C48-9099-3A138C4BD03E}" dt="2023-02-22T23:36:10.235" v="1470" actId="26606"/>
          <ac:spMkLst>
            <pc:docMk/>
            <pc:sldMk cId="3309887251" sldId="308"/>
            <ac:spMk id="38" creationId="{46F7435D-E3DB-47B1-BA61-B00ACC83A9DE}"/>
          </ac:spMkLst>
        </pc:spChg>
        <pc:spChg chg="add del">
          <ac:chgData name="jaret teran" userId="13826acdde4f6183" providerId="LiveId" clId="{29E8E88D-4688-4C48-9099-3A138C4BD03E}" dt="2023-02-22T23:36:10.235" v="1470" actId="26606"/>
          <ac:spMkLst>
            <pc:docMk/>
            <pc:sldMk cId="3309887251" sldId="308"/>
            <ac:spMk id="39" creationId="{F263A0B5-F8C4-4116-809F-78A768EA79A6}"/>
          </ac:spMkLst>
        </pc:spChg>
        <pc:spChg chg="add del">
          <ac:chgData name="jaret teran" userId="13826acdde4f6183" providerId="LiveId" clId="{29E8E88D-4688-4C48-9099-3A138C4BD03E}" dt="2023-02-22T23:36:20.496" v="1472" actId="26606"/>
          <ac:spMkLst>
            <pc:docMk/>
            <pc:sldMk cId="3309887251" sldId="308"/>
            <ac:spMk id="41" creationId="{81AEB8A9-B768-4E30-BA55-D919E6687343}"/>
          </ac:spMkLst>
        </pc:spChg>
        <pc:spChg chg="add del">
          <ac:chgData name="jaret teran" userId="13826acdde4f6183" providerId="LiveId" clId="{29E8E88D-4688-4C48-9099-3A138C4BD03E}" dt="2023-02-22T23:36:22.555" v="1474" actId="26606"/>
          <ac:spMkLst>
            <pc:docMk/>
            <pc:sldMk cId="3309887251" sldId="308"/>
            <ac:spMk id="43" creationId="{F5493CFF-E43B-4B10-ACE1-C8A1246629EA}"/>
          </ac:spMkLst>
        </pc:spChg>
        <pc:spChg chg="add">
          <ac:chgData name="jaret teran" userId="13826acdde4f6183" providerId="LiveId" clId="{29E8E88D-4688-4C48-9099-3A138C4BD03E}" dt="2023-02-22T23:36:22.570" v="1475" actId="26606"/>
          <ac:spMkLst>
            <pc:docMk/>
            <pc:sldMk cId="3309887251" sldId="308"/>
            <ac:spMk id="45" creationId="{5116E49A-CA4D-4983-969D-19FE3C55F387}"/>
          </ac:spMkLst>
        </pc:spChg>
        <pc:spChg chg="add">
          <ac:chgData name="jaret teran" userId="13826acdde4f6183" providerId="LiveId" clId="{29E8E88D-4688-4C48-9099-3A138C4BD03E}" dt="2023-02-22T23:36:22.570" v="1475" actId="26606"/>
          <ac:spMkLst>
            <pc:docMk/>
            <pc:sldMk cId="3309887251" sldId="308"/>
            <ac:spMk id="46" creationId="{57F6BDD4-E066-4008-8011-6CC31AEB4556}"/>
          </ac:spMkLst>
        </pc:spChg>
        <pc:spChg chg="add">
          <ac:chgData name="jaret teran" userId="13826acdde4f6183" providerId="LiveId" clId="{29E8E88D-4688-4C48-9099-3A138C4BD03E}" dt="2023-02-22T23:36:22.570" v="1475" actId="26606"/>
          <ac:spMkLst>
            <pc:docMk/>
            <pc:sldMk cId="3309887251" sldId="308"/>
            <ac:spMk id="47" creationId="{2711A8FB-68FC-45FC-B01E-38F809E2D439}"/>
          </ac:spMkLst>
        </pc:spChg>
        <pc:spChg chg="add">
          <ac:chgData name="jaret teran" userId="13826acdde4f6183" providerId="LiveId" clId="{29E8E88D-4688-4C48-9099-3A138C4BD03E}" dt="2023-02-22T23:36:22.570" v="1475" actId="26606"/>
          <ac:spMkLst>
            <pc:docMk/>
            <pc:sldMk cId="3309887251" sldId="308"/>
            <ac:spMk id="48" creationId="{281E2DF8-F6D8-4E5C-B76E-E082FD8C1FBD}"/>
          </ac:spMkLst>
        </pc:spChg>
        <pc:picChg chg="add mod ord">
          <ac:chgData name="jaret teran" userId="13826acdde4f6183" providerId="LiveId" clId="{29E8E88D-4688-4C48-9099-3A138C4BD03E}" dt="2023-02-22T23:36:22.570" v="1475" actId="26606"/>
          <ac:picMkLst>
            <pc:docMk/>
            <pc:sldMk cId="3309887251" sldId="308"/>
            <ac:picMk id="5" creationId="{25EE57F9-A30D-C8E1-5FD4-EC014F81B7BA}"/>
          </ac:picMkLst>
        </pc:picChg>
        <pc:cxnChg chg="add del">
          <ac:chgData name="jaret teran" userId="13826acdde4f6183" providerId="LiveId" clId="{29E8E88D-4688-4C48-9099-3A138C4BD03E}" dt="2023-02-22T23:36:08.955" v="1468" actId="26606"/>
          <ac:cxnSpMkLst>
            <pc:docMk/>
            <pc:sldMk cId="3309887251" sldId="308"/>
            <ac:cxnSpMk id="36" creationId="{57E1E5E6-F385-4E9C-B201-BA5BDE5CAD52}"/>
          </ac:cxnSpMkLst>
        </pc:cxnChg>
      </pc:sldChg>
      <pc:sldChg chg="addSp delSp modSp new mod ord setBg setClrOvrMap">
        <pc:chgData name="jaret teran" userId="13826acdde4f6183" providerId="LiveId" clId="{29E8E88D-4688-4C48-9099-3A138C4BD03E}" dt="2023-02-23T00:06:16.078" v="1693" actId="20577"/>
        <pc:sldMkLst>
          <pc:docMk/>
          <pc:sldMk cId="1525993249" sldId="309"/>
        </pc:sldMkLst>
        <pc:spChg chg="mod">
          <ac:chgData name="jaret teran" userId="13826acdde4f6183" providerId="LiveId" clId="{29E8E88D-4688-4C48-9099-3A138C4BD03E}" dt="2023-02-23T00:05:52.819" v="1687" actId="26606"/>
          <ac:spMkLst>
            <pc:docMk/>
            <pc:sldMk cId="1525993249" sldId="309"/>
            <ac:spMk id="2" creationId="{8A93C0F1-7492-2AA7-45D0-EF7FE5180F46}"/>
          </ac:spMkLst>
        </pc:spChg>
        <pc:spChg chg="add del">
          <ac:chgData name="jaret teran" userId="13826acdde4f6183" providerId="LiveId" clId="{29E8E88D-4688-4C48-9099-3A138C4BD03E}" dt="2023-02-23T00:05:34.529" v="1682"/>
          <ac:spMkLst>
            <pc:docMk/>
            <pc:sldMk cId="1525993249" sldId="309"/>
            <ac:spMk id="3" creationId="{5CB6D115-FE68-6558-5F46-D69AC1517280}"/>
          </ac:spMkLst>
        </pc:spChg>
        <pc:spChg chg="add del">
          <ac:chgData name="jaret teran" userId="13826acdde4f6183" providerId="LiveId" clId="{29E8E88D-4688-4C48-9099-3A138C4BD03E}" dt="2023-02-23T00:05:52.807" v="1686" actId="26606"/>
          <ac:spMkLst>
            <pc:docMk/>
            <pc:sldMk cId="1525993249" sldId="309"/>
            <ac:spMk id="10" creationId="{96ADB8AB-37A8-05F5-4D3E-25D66B4ABB6D}"/>
          </ac:spMkLst>
        </pc:spChg>
        <pc:spChg chg="add">
          <ac:chgData name="jaret teran" userId="13826acdde4f6183" providerId="LiveId" clId="{29E8E88D-4688-4C48-9099-3A138C4BD03E}" dt="2023-02-23T00:05:52.819" v="1687" actId="26606"/>
          <ac:spMkLst>
            <pc:docMk/>
            <pc:sldMk cId="1525993249" sldId="309"/>
            <ac:spMk id="12" creationId="{644AD5F1-5EFA-450C-8A99-3B23B033F517}"/>
          </ac:spMkLst>
        </pc:spChg>
        <pc:spChg chg="add del">
          <ac:chgData name="jaret teran" userId="13826acdde4f6183" providerId="LiveId" clId="{29E8E88D-4688-4C48-9099-3A138C4BD03E}" dt="2023-02-23T00:05:52.807" v="1686" actId="26606"/>
          <ac:spMkLst>
            <pc:docMk/>
            <pc:sldMk cId="1525993249" sldId="309"/>
            <ac:spMk id="13" creationId="{B95B9BA8-1D69-4796-85F5-B6D0BD52354B}"/>
          </ac:spMkLst>
        </pc:spChg>
        <pc:spChg chg="add">
          <ac:chgData name="jaret teran" userId="13826acdde4f6183" providerId="LiveId" clId="{29E8E88D-4688-4C48-9099-3A138C4BD03E}" dt="2023-02-23T00:05:52.819" v="1687" actId="26606"/>
          <ac:spMkLst>
            <pc:docMk/>
            <pc:sldMk cId="1525993249" sldId="309"/>
            <ac:spMk id="23" creationId="{1D9F7BF7-0470-4643-98A4-6BC35B3D40E0}"/>
          </ac:spMkLst>
        </pc:spChg>
        <pc:grpChg chg="add del">
          <ac:chgData name="jaret teran" userId="13826acdde4f6183" providerId="LiveId" clId="{29E8E88D-4688-4C48-9099-3A138C4BD03E}" dt="2023-02-23T00:05:52.807" v="1686" actId="26606"/>
          <ac:grpSpMkLst>
            <pc:docMk/>
            <pc:sldMk cId="1525993249" sldId="309"/>
            <ac:grpSpMk id="15" creationId="{CC09AFE8-9934-40C0-A058-4008A3B197E7}"/>
          </ac:grpSpMkLst>
        </pc:grpChg>
        <pc:graphicFrameChg chg="add del mod">
          <ac:chgData name="jaret teran" userId="13826acdde4f6183" providerId="LiveId" clId="{29E8E88D-4688-4C48-9099-3A138C4BD03E}" dt="2023-02-23T00:05:06.209" v="1681"/>
          <ac:graphicFrameMkLst>
            <pc:docMk/>
            <pc:sldMk cId="1525993249" sldId="309"/>
            <ac:graphicFrameMk id="4" creationId="{8335FC02-1085-91D4-B48E-A17E855A384F}"/>
          </ac:graphicFrameMkLst>
        </pc:graphicFrameChg>
        <pc:graphicFrameChg chg="add del mod modGraphic">
          <ac:chgData name="jaret teran" userId="13826acdde4f6183" providerId="LiveId" clId="{29E8E88D-4688-4C48-9099-3A138C4BD03E}" dt="2023-02-23T00:05:52.819" v="1687" actId="26606"/>
          <ac:graphicFrameMkLst>
            <pc:docMk/>
            <pc:sldMk cId="1525993249" sldId="309"/>
            <ac:graphicFrameMk id="5" creationId="{C8B8C9DA-47BC-5C2C-BE73-19D00E2F9C0E}"/>
          </ac:graphicFrameMkLst>
        </pc:graphicFrameChg>
        <pc:graphicFrameChg chg="add del">
          <ac:chgData name="jaret teran" userId="13826acdde4f6183" providerId="LiveId" clId="{29E8E88D-4688-4C48-9099-3A138C4BD03E}" dt="2023-02-23T00:05:52.807" v="1686" actId="26606"/>
          <ac:graphicFrameMkLst>
            <pc:docMk/>
            <pc:sldMk cId="1525993249" sldId="309"/>
            <ac:graphicFrameMk id="8" creationId="{C8B8C9DA-47BC-5C2C-BE73-19D00E2F9C0E}"/>
          </ac:graphicFrameMkLst>
        </pc:graphicFrameChg>
        <pc:graphicFrameChg chg="add mod modGraphic">
          <ac:chgData name="jaret teran" userId="13826acdde4f6183" providerId="LiveId" clId="{29E8E88D-4688-4C48-9099-3A138C4BD03E}" dt="2023-02-23T00:06:16.078" v="1693" actId="20577"/>
          <ac:graphicFrameMkLst>
            <pc:docMk/>
            <pc:sldMk cId="1525993249" sldId="309"/>
            <ac:graphicFrameMk id="24" creationId="{C8B8C9DA-47BC-5C2C-BE73-19D00E2F9C0E}"/>
          </ac:graphicFrameMkLst>
        </pc:graphicFrameChg>
      </pc:sldChg>
      <pc:sldChg chg="addSp delSp modSp new mod setBg setClrOvrMap">
        <pc:chgData name="jaret teran" userId="13826acdde4f6183" providerId="LiveId" clId="{29E8E88D-4688-4C48-9099-3A138C4BD03E}" dt="2023-02-23T00:11:19.223" v="1796" actId="26606"/>
        <pc:sldMkLst>
          <pc:docMk/>
          <pc:sldMk cId="3520852614" sldId="310"/>
        </pc:sldMkLst>
        <pc:spChg chg="mod">
          <ac:chgData name="jaret teran" userId="13826acdde4f6183" providerId="LiveId" clId="{29E8E88D-4688-4C48-9099-3A138C4BD03E}" dt="2023-02-23T00:11:19.223" v="1796" actId="26606"/>
          <ac:spMkLst>
            <pc:docMk/>
            <pc:sldMk cId="3520852614" sldId="310"/>
            <ac:spMk id="2" creationId="{D88CCF2C-3F28-ADCC-E406-CDA3FDC44DF6}"/>
          </ac:spMkLst>
        </pc:spChg>
        <pc:spChg chg="del">
          <ac:chgData name="jaret teran" userId="13826acdde4f6183" providerId="LiveId" clId="{29E8E88D-4688-4C48-9099-3A138C4BD03E}" dt="2023-02-23T00:10:51.179" v="1756"/>
          <ac:spMkLst>
            <pc:docMk/>
            <pc:sldMk cId="3520852614" sldId="310"/>
            <ac:spMk id="3" creationId="{50ECADED-766F-8976-5E3F-D80B46FAF0FA}"/>
          </ac:spMkLst>
        </pc:spChg>
        <pc:spChg chg="add del">
          <ac:chgData name="jaret teran" userId="13826acdde4f6183" providerId="LiveId" clId="{29E8E88D-4688-4C48-9099-3A138C4BD03E}" dt="2023-02-23T00:11:12.819" v="1789" actId="26606"/>
          <ac:spMkLst>
            <pc:docMk/>
            <pc:sldMk cId="3520852614" sldId="310"/>
            <ac:spMk id="9" creationId="{1D9F7BF7-0470-4643-98A4-6BC35B3D40E0}"/>
          </ac:spMkLst>
        </pc:spChg>
        <pc:spChg chg="add del">
          <ac:chgData name="jaret teran" userId="13826acdde4f6183" providerId="LiveId" clId="{29E8E88D-4688-4C48-9099-3A138C4BD03E}" dt="2023-02-23T00:11:12.819" v="1789" actId="26606"/>
          <ac:spMkLst>
            <pc:docMk/>
            <pc:sldMk cId="3520852614" sldId="310"/>
            <ac:spMk id="11" creationId="{644AD5F1-5EFA-450C-8A99-3B23B033F517}"/>
          </ac:spMkLst>
        </pc:spChg>
        <pc:spChg chg="add del">
          <ac:chgData name="jaret teran" userId="13826acdde4f6183" providerId="LiveId" clId="{29E8E88D-4688-4C48-9099-3A138C4BD03E}" dt="2023-02-23T00:11:13.700" v="1791" actId="26606"/>
          <ac:spMkLst>
            <pc:docMk/>
            <pc:sldMk cId="3520852614" sldId="310"/>
            <ac:spMk id="13" creationId="{8537B233-9CDD-4A90-AABB-A8963DEE4FBC}"/>
          </ac:spMkLst>
        </pc:spChg>
        <pc:spChg chg="add del">
          <ac:chgData name="jaret teran" userId="13826acdde4f6183" providerId="LiveId" clId="{29E8E88D-4688-4C48-9099-3A138C4BD03E}" dt="2023-02-23T00:11:14.485" v="1793" actId="26606"/>
          <ac:spMkLst>
            <pc:docMk/>
            <pc:sldMk cId="3520852614" sldId="310"/>
            <ac:spMk id="16" creationId="{3B0DF90E-6BAD-4E82-8FDF-717C9A357378}"/>
          </ac:spMkLst>
        </pc:spChg>
        <pc:spChg chg="add del">
          <ac:chgData name="jaret teran" userId="13826acdde4f6183" providerId="LiveId" clId="{29E8E88D-4688-4C48-9099-3A138C4BD03E}" dt="2023-02-23T00:11:14.485" v="1793" actId="26606"/>
          <ac:spMkLst>
            <pc:docMk/>
            <pc:sldMk cId="3520852614" sldId="310"/>
            <ac:spMk id="17" creationId="{13DCC859-0434-4BB8-B6C5-09C88AE698FB}"/>
          </ac:spMkLst>
        </pc:spChg>
        <pc:spChg chg="add del">
          <ac:chgData name="jaret teran" userId="13826acdde4f6183" providerId="LiveId" clId="{29E8E88D-4688-4C48-9099-3A138C4BD03E}" dt="2023-02-23T00:11:14.485" v="1793" actId="26606"/>
          <ac:spMkLst>
            <pc:docMk/>
            <pc:sldMk cId="3520852614" sldId="310"/>
            <ac:spMk id="18" creationId="{08E7ACFB-B791-4C23-8B17-013FEDC09A89}"/>
          </ac:spMkLst>
        </pc:spChg>
        <pc:spChg chg="add del">
          <ac:chgData name="jaret teran" userId="13826acdde4f6183" providerId="LiveId" clId="{29E8E88D-4688-4C48-9099-3A138C4BD03E}" dt="2023-02-23T00:11:19.120" v="1795" actId="26606"/>
          <ac:spMkLst>
            <pc:docMk/>
            <pc:sldMk cId="3520852614" sldId="310"/>
            <ac:spMk id="20" creationId="{C0B27210-D0CA-4654-B3E3-9ABB4F178EA1}"/>
          </ac:spMkLst>
        </pc:spChg>
        <pc:spChg chg="add del">
          <ac:chgData name="jaret teran" userId="13826acdde4f6183" providerId="LiveId" clId="{29E8E88D-4688-4C48-9099-3A138C4BD03E}" dt="2023-02-23T00:11:19.120" v="1795" actId="26606"/>
          <ac:spMkLst>
            <pc:docMk/>
            <pc:sldMk cId="3520852614" sldId="310"/>
            <ac:spMk id="21" creationId="{1DB7C82F-AB7E-4F0C-B829-FA1B9C415180}"/>
          </ac:spMkLst>
        </pc:spChg>
        <pc:spChg chg="add del">
          <ac:chgData name="jaret teran" userId="13826acdde4f6183" providerId="LiveId" clId="{29E8E88D-4688-4C48-9099-3A138C4BD03E}" dt="2023-02-23T00:11:19.120" v="1795" actId="26606"/>
          <ac:spMkLst>
            <pc:docMk/>
            <pc:sldMk cId="3520852614" sldId="310"/>
            <ac:spMk id="22" creationId="{70B66945-4967-4040-926D-DCA44313CDAB}"/>
          </ac:spMkLst>
        </pc:spChg>
        <pc:spChg chg="add">
          <ac:chgData name="jaret teran" userId="13826acdde4f6183" providerId="LiveId" clId="{29E8E88D-4688-4C48-9099-3A138C4BD03E}" dt="2023-02-23T00:11:19.223" v="1796" actId="26606"/>
          <ac:spMkLst>
            <pc:docMk/>
            <pc:sldMk cId="3520852614" sldId="310"/>
            <ac:spMk id="24" creationId="{ADF2AA3E-C714-4E8D-9F46-9E6FFF7FBA36}"/>
          </ac:spMkLst>
        </pc:spChg>
        <pc:graphicFrameChg chg="add mod modGraphic">
          <ac:chgData name="jaret teran" userId="13826acdde4f6183" providerId="LiveId" clId="{29E8E88D-4688-4C48-9099-3A138C4BD03E}" dt="2023-02-23T00:11:19.223" v="1796" actId="26606"/>
          <ac:graphicFrameMkLst>
            <pc:docMk/>
            <pc:sldMk cId="3520852614" sldId="310"/>
            <ac:graphicFrameMk id="4" creationId="{E9498E7C-6F9E-1173-DDA9-8AD86BABDC30}"/>
          </ac:graphicFrameMkLst>
        </pc:graphicFrameChg>
        <pc:cxnChg chg="add del">
          <ac:chgData name="jaret teran" userId="13826acdde4f6183" providerId="LiveId" clId="{29E8E88D-4688-4C48-9099-3A138C4BD03E}" dt="2023-02-23T00:11:13.700" v="1791" actId="26606"/>
          <ac:cxnSpMkLst>
            <pc:docMk/>
            <pc:sldMk cId="3520852614" sldId="310"/>
            <ac:cxnSpMk id="14" creationId="{040575EE-C594-4566-BC00-663004E52AB5}"/>
          </ac:cxnSpMkLst>
        </pc:cxnChg>
      </pc:sldChg>
      <pc:sldChg chg="addSp delSp modSp new mod setBg">
        <pc:chgData name="jaret teran" userId="13826acdde4f6183" providerId="LiveId" clId="{29E8E88D-4688-4C48-9099-3A138C4BD03E}" dt="2023-02-23T00:13:34.140" v="1864" actId="26606"/>
        <pc:sldMkLst>
          <pc:docMk/>
          <pc:sldMk cId="2968358767" sldId="311"/>
        </pc:sldMkLst>
        <pc:spChg chg="mod">
          <ac:chgData name="jaret teran" userId="13826acdde4f6183" providerId="LiveId" clId="{29E8E88D-4688-4C48-9099-3A138C4BD03E}" dt="2023-02-23T00:13:34.140" v="1864" actId="26606"/>
          <ac:spMkLst>
            <pc:docMk/>
            <pc:sldMk cId="2968358767" sldId="311"/>
            <ac:spMk id="2" creationId="{4DA65311-C5BB-B0AA-BD34-B67511BD8FD3}"/>
          </ac:spMkLst>
        </pc:spChg>
        <pc:spChg chg="del">
          <ac:chgData name="jaret teran" userId="13826acdde4f6183" providerId="LiveId" clId="{29E8E88D-4688-4C48-9099-3A138C4BD03E}" dt="2023-02-23T00:12:26.560" v="1798"/>
          <ac:spMkLst>
            <pc:docMk/>
            <pc:sldMk cId="2968358767" sldId="311"/>
            <ac:spMk id="3" creationId="{627D8A8E-4AE6-D189-29A8-1B07A4C1EC05}"/>
          </ac:spMkLst>
        </pc:spChg>
        <pc:spChg chg="add del">
          <ac:chgData name="jaret teran" userId="13826acdde4f6183" providerId="LiveId" clId="{29E8E88D-4688-4C48-9099-3A138C4BD03E}" dt="2023-02-23T00:13:15.350" v="1857" actId="26606"/>
          <ac:spMkLst>
            <pc:docMk/>
            <pc:sldMk cId="2968358767" sldId="311"/>
            <ac:spMk id="9" creationId="{ADF2AA3E-C714-4E8D-9F46-9E6FFF7FBA36}"/>
          </ac:spMkLst>
        </pc:spChg>
        <pc:spChg chg="add del">
          <ac:chgData name="jaret teran" userId="13826acdde4f6183" providerId="LiveId" clId="{29E8E88D-4688-4C48-9099-3A138C4BD03E}" dt="2023-02-23T00:13:17.720" v="1859" actId="26606"/>
          <ac:spMkLst>
            <pc:docMk/>
            <pc:sldMk cId="2968358767" sldId="311"/>
            <ac:spMk id="11" creationId="{B775CD93-9DF2-48CB-9F57-1BCA9A46C7FA}"/>
          </ac:spMkLst>
        </pc:spChg>
        <pc:spChg chg="add del">
          <ac:chgData name="jaret teran" userId="13826acdde4f6183" providerId="LiveId" clId="{29E8E88D-4688-4C48-9099-3A138C4BD03E}" dt="2023-02-23T00:13:17.720" v="1859" actId="26606"/>
          <ac:spMkLst>
            <pc:docMk/>
            <pc:sldMk cId="2968358767" sldId="311"/>
            <ac:spMk id="12" creationId="{6166C6D1-23AC-49C4-BA07-238E4E9F8CEB}"/>
          </ac:spMkLst>
        </pc:spChg>
        <pc:spChg chg="add del">
          <ac:chgData name="jaret teran" userId="13826acdde4f6183" providerId="LiveId" clId="{29E8E88D-4688-4C48-9099-3A138C4BD03E}" dt="2023-02-23T00:13:17.720" v="1859" actId="26606"/>
          <ac:spMkLst>
            <pc:docMk/>
            <pc:sldMk cId="2968358767" sldId="311"/>
            <ac:spMk id="13" creationId="{E186B68C-84BC-4A6E-99D1-EE87483C1349}"/>
          </ac:spMkLst>
        </pc:spChg>
        <pc:spChg chg="add del">
          <ac:chgData name="jaret teran" userId="13826acdde4f6183" providerId="LiveId" clId="{29E8E88D-4688-4C48-9099-3A138C4BD03E}" dt="2023-02-23T00:13:17.720" v="1859" actId="26606"/>
          <ac:spMkLst>
            <pc:docMk/>
            <pc:sldMk cId="2968358767" sldId="311"/>
            <ac:spMk id="15" creationId="{1C091803-41C2-48E0-9228-5148460C7479}"/>
          </ac:spMkLst>
        </pc:spChg>
        <pc:spChg chg="add del">
          <ac:chgData name="jaret teran" userId="13826acdde4f6183" providerId="LiveId" clId="{29E8E88D-4688-4C48-9099-3A138C4BD03E}" dt="2023-02-23T00:13:25.919" v="1861" actId="26606"/>
          <ac:spMkLst>
            <pc:docMk/>
            <pc:sldMk cId="2968358767" sldId="311"/>
            <ac:spMk id="17" creationId="{35DB3719-6FDC-4E5D-891D-FF40B7300F64}"/>
          </ac:spMkLst>
        </pc:spChg>
        <pc:spChg chg="add del">
          <ac:chgData name="jaret teran" userId="13826acdde4f6183" providerId="LiveId" clId="{29E8E88D-4688-4C48-9099-3A138C4BD03E}" dt="2023-02-23T00:13:25.919" v="1861" actId="26606"/>
          <ac:spMkLst>
            <pc:docMk/>
            <pc:sldMk cId="2968358767" sldId="311"/>
            <ac:spMk id="18" creationId="{E0CBAC23-2E3F-4A90-BA59-F8299F6A5439}"/>
          </ac:spMkLst>
        </pc:spChg>
        <pc:spChg chg="add del">
          <ac:chgData name="jaret teran" userId="13826acdde4f6183" providerId="LiveId" clId="{29E8E88D-4688-4C48-9099-3A138C4BD03E}" dt="2023-02-23T00:13:34.081" v="1863" actId="26606"/>
          <ac:spMkLst>
            <pc:docMk/>
            <pc:sldMk cId="2968358767" sldId="311"/>
            <ac:spMk id="20" creationId="{AB45A142-4255-493C-8284-5D566C121B10}"/>
          </ac:spMkLst>
        </pc:spChg>
        <pc:spChg chg="add">
          <ac:chgData name="jaret teran" userId="13826acdde4f6183" providerId="LiveId" clId="{29E8E88D-4688-4C48-9099-3A138C4BD03E}" dt="2023-02-23T00:13:34.140" v="1864" actId="26606"/>
          <ac:spMkLst>
            <pc:docMk/>
            <pc:sldMk cId="2968358767" sldId="311"/>
            <ac:spMk id="23" creationId="{42285737-90EE-47DC-AC80-8AE156B11969}"/>
          </ac:spMkLst>
        </pc:spChg>
        <pc:grpChg chg="add">
          <ac:chgData name="jaret teran" userId="13826acdde4f6183" providerId="LiveId" clId="{29E8E88D-4688-4C48-9099-3A138C4BD03E}" dt="2023-02-23T00:13:34.140" v="1864" actId="26606"/>
          <ac:grpSpMkLst>
            <pc:docMk/>
            <pc:sldMk cId="2968358767" sldId="311"/>
            <ac:grpSpMk id="24" creationId="{B57BDC17-F1B3-455F-BBF1-680AA1F25C06}"/>
          </ac:grpSpMkLst>
        </pc:grpChg>
        <pc:graphicFrameChg chg="add mod modGraphic">
          <ac:chgData name="jaret teran" userId="13826acdde4f6183" providerId="LiveId" clId="{29E8E88D-4688-4C48-9099-3A138C4BD03E}" dt="2023-02-23T00:13:34.140" v="1864" actId="26606"/>
          <ac:graphicFrameMkLst>
            <pc:docMk/>
            <pc:sldMk cId="2968358767" sldId="311"/>
            <ac:graphicFrameMk id="4" creationId="{F524BBC1-AB52-FDD5-1A5D-50E156F9E399}"/>
          </ac:graphicFrameMkLst>
        </pc:graphicFrameChg>
        <pc:cxnChg chg="add del">
          <ac:chgData name="jaret teran" userId="13826acdde4f6183" providerId="LiveId" clId="{29E8E88D-4688-4C48-9099-3A138C4BD03E}" dt="2023-02-23T00:13:34.081" v="1863" actId="26606"/>
          <ac:cxnSpMkLst>
            <pc:docMk/>
            <pc:sldMk cId="2968358767" sldId="311"/>
            <ac:cxnSpMk id="21" creationId="{38FB9660-F42F-4313-BBC4-47C007FE484C}"/>
          </ac:cxnSpMkLst>
        </pc:cxnChg>
      </pc:sldChg>
      <pc:sldChg chg="new del">
        <pc:chgData name="jaret teran" userId="13826acdde4f6183" providerId="LiveId" clId="{29E8E88D-4688-4C48-9099-3A138C4BD03E}" dt="2023-02-23T15:13:26.165" v="1993" actId="47"/>
        <pc:sldMkLst>
          <pc:docMk/>
          <pc:sldMk cId="3337188207" sldId="312"/>
        </pc:sldMkLst>
      </pc:sldChg>
      <pc:sldChg chg="addSp delSp modSp new mod setBg setClrOvrMap">
        <pc:chgData name="jaret teran" userId="13826acdde4f6183" providerId="LiveId" clId="{29E8E88D-4688-4C48-9099-3A138C4BD03E}" dt="2023-02-23T15:20:22.951" v="2031" actId="26606"/>
        <pc:sldMkLst>
          <pc:docMk/>
          <pc:sldMk cId="3768694173" sldId="312"/>
        </pc:sldMkLst>
        <pc:spChg chg="del mod">
          <ac:chgData name="jaret teran" userId="13826acdde4f6183" providerId="LiveId" clId="{29E8E88D-4688-4C48-9099-3A138C4BD03E}" dt="2023-02-23T15:19:45.496" v="2015" actId="478"/>
          <ac:spMkLst>
            <pc:docMk/>
            <pc:sldMk cId="3768694173" sldId="312"/>
            <ac:spMk id="2" creationId="{4E9A671A-071E-D8CF-7134-CD250FD59BD9}"/>
          </ac:spMkLst>
        </pc:spChg>
        <pc:spChg chg="del mod ord">
          <ac:chgData name="jaret teran" userId="13826acdde4f6183" providerId="LiveId" clId="{29E8E88D-4688-4C48-9099-3A138C4BD03E}" dt="2023-02-23T15:19:40.481" v="2013" actId="478"/>
          <ac:spMkLst>
            <pc:docMk/>
            <pc:sldMk cId="3768694173" sldId="312"/>
            <ac:spMk id="3" creationId="{98857883-7456-E1AC-AF06-135C306E8505}"/>
          </ac:spMkLst>
        </pc:spChg>
        <pc:spChg chg="add del">
          <ac:chgData name="jaret teran" userId="13826acdde4f6183" providerId="LiveId" clId="{29E8E88D-4688-4C48-9099-3A138C4BD03E}" dt="2023-02-23T15:18:05.107" v="1996"/>
          <ac:spMkLst>
            <pc:docMk/>
            <pc:sldMk cId="3768694173" sldId="312"/>
            <ac:spMk id="4" creationId="{9F786461-7847-88C4-4DD5-10233B16C77E}"/>
          </ac:spMkLst>
        </pc:spChg>
        <pc:spChg chg="add del">
          <ac:chgData name="jaret teran" userId="13826acdde4f6183" providerId="LiveId" clId="{29E8E88D-4688-4C48-9099-3A138C4BD03E}" dt="2023-02-23T15:20:02.682" v="2019" actId="26606"/>
          <ac:spMkLst>
            <pc:docMk/>
            <pc:sldMk cId="3768694173" sldId="312"/>
            <ac:spMk id="8" creationId="{EE5F705A-5E81-4B3A-8EF4-911982DB313C}"/>
          </ac:spMkLst>
        </pc:spChg>
        <pc:spChg chg="add del">
          <ac:chgData name="jaret teran" userId="13826acdde4f6183" providerId="LiveId" clId="{29E8E88D-4688-4C48-9099-3A138C4BD03E}" dt="2023-02-23T15:20:02.682" v="2019" actId="26606"/>
          <ac:spMkLst>
            <pc:docMk/>
            <pc:sldMk cId="3768694173" sldId="312"/>
            <ac:spMk id="9" creationId="{AD8F92D9-1751-4ABF-9CB7-D198C9A05A46}"/>
          </ac:spMkLst>
        </pc:spChg>
        <pc:spChg chg="add del">
          <ac:chgData name="jaret teran" userId="13826acdde4f6183" providerId="LiveId" clId="{29E8E88D-4688-4C48-9099-3A138C4BD03E}" dt="2023-02-23T15:20:02.682" v="2019" actId="26606"/>
          <ac:spMkLst>
            <pc:docMk/>
            <pc:sldMk cId="3768694173" sldId="312"/>
            <ac:spMk id="10" creationId="{6D6B998F-CA62-4EE6-B7E7-046377D4F7EF}"/>
          </ac:spMkLst>
        </pc:spChg>
        <pc:spChg chg="add del">
          <ac:chgData name="jaret teran" userId="13826acdde4f6183" providerId="LiveId" clId="{29E8E88D-4688-4C48-9099-3A138C4BD03E}" dt="2023-02-23T15:18:33.388" v="2000" actId="26606"/>
          <ac:spMkLst>
            <pc:docMk/>
            <pc:sldMk cId="3768694173" sldId="312"/>
            <ac:spMk id="11" creationId="{5E52985E-2553-471E-82AA-5ED7A329890A}"/>
          </ac:spMkLst>
        </pc:spChg>
        <pc:spChg chg="add del">
          <ac:chgData name="jaret teran" userId="13826acdde4f6183" providerId="LiveId" clId="{29E8E88D-4688-4C48-9099-3A138C4BD03E}" dt="2023-02-23T15:20:04.733" v="2021" actId="26606"/>
          <ac:spMkLst>
            <pc:docMk/>
            <pc:sldMk cId="3768694173" sldId="312"/>
            <ac:spMk id="12" creationId="{B527B32F-07F3-4C94-B09B-8C8F310F0D56}"/>
          </ac:spMkLst>
        </pc:spChg>
        <pc:spChg chg="add del">
          <ac:chgData name="jaret teran" userId="13826acdde4f6183" providerId="LiveId" clId="{29E8E88D-4688-4C48-9099-3A138C4BD03E}" dt="2023-02-23T15:20:04.733" v="2021" actId="26606"/>
          <ac:spMkLst>
            <pc:docMk/>
            <pc:sldMk cId="3768694173" sldId="312"/>
            <ac:spMk id="14" creationId="{7F41D4CC-403D-465E-9223-3277868A5D9E}"/>
          </ac:spMkLst>
        </pc:spChg>
        <pc:spChg chg="add del">
          <ac:chgData name="jaret teran" userId="13826acdde4f6183" providerId="LiveId" clId="{29E8E88D-4688-4C48-9099-3A138C4BD03E}" dt="2023-02-23T15:18:44.373" v="2002" actId="26606"/>
          <ac:spMkLst>
            <pc:docMk/>
            <pc:sldMk cId="3768694173" sldId="312"/>
            <ac:spMk id="15" creationId="{C62225A2-D3F0-45D1-9C47-B10375316553}"/>
          </ac:spMkLst>
        </pc:spChg>
        <pc:spChg chg="add del">
          <ac:chgData name="jaret teran" userId="13826acdde4f6183" providerId="LiveId" clId="{29E8E88D-4688-4C48-9099-3A138C4BD03E}" dt="2023-02-23T15:18:44.373" v="2002" actId="26606"/>
          <ac:spMkLst>
            <pc:docMk/>
            <pc:sldMk cId="3768694173" sldId="312"/>
            <ac:spMk id="16" creationId="{1B9FBFA8-6AF4-4091-9C8B-DEC6D89338F0}"/>
          </ac:spMkLst>
        </pc:spChg>
        <pc:spChg chg="add del">
          <ac:chgData name="jaret teran" userId="13826acdde4f6183" providerId="LiveId" clId="{29E8E88D-4688-4C48-9099-3A138C4BD03E}" dt="2023-02-23T15:20:04.733" v="2021" actId="26606"/>
          <ac:spMkLst>
            <pc:docMk/>
            <pc:sldMk cId="3768694173" sldId="312"/>
            <ac:spMk id="17" creationId="{3DC4C688-715E-4A31-AB90-6A5752887D8A}"/>
          </ac:spMkLst>
        </pc:spChg>
        <pc:spChg chg="add del">
          <ac:chgData name="jaret teran" userId="13826acdde4f6183" providerId="LiveId" clId="{29E8E88D-4688-4C48-9099-3A138C4BD03E}" dt="2023-02-23T15:19:33.930" v="2010" actId="26606"/>
          <ac:spMkLst>
            <pc:docMk/>
            <pc:sldMk cId="3768694173" sldId="312"/>
            <ac:spMk id="18" creationId="{5E52985E-2553-471E-82AA-5ED7A329890A}"/>
          </ac:spMkLst>
        </pc:spChg>
        <pc:spChg chg="add del">
          <ac:chgData name="jaret teran" userId="13826acdde4f6183" providerId="LiveId" clId="{29E8E88D-4688-4C48-9099-3A138C4BD03E}" dt="2023-02-23T15:20:08.474" v="2023" actId="26606"/>
          <ac:spMkLst>
            <pc:docMk/>
            <pc:sldMk cId="3768694173" sldId="312"/>
            <ac:spMk id="20" creationId="{854ECEBE-9353-406C-9313-02A517A310EF}"/>
          </ac:spMkLst>
        </pc:spChg>
        <pc:spChg chg="add del">
          <ac:chgData name="jaret teran" userId="13826acdde4f6183" providerId="LiveId" clId="{29E8E88D-4688-4C48-9099-3A138C4BD03E}" dt="2023-02-23T15:20:08.474" v="2023" actId="26606"/>
          <ac:spMkLst>
            <pc:docMk/>
            <pc:sldMk cId="3768694173" sldId="312"/>
            <ac:spMk id="21" creationId="{71A74C97-ECC4-4C3A-988A-A72C1F8BBAC8}"/>
          </ac:spMkLst>
        </pc:spChg>
        <pc:spChg chg="add del">
          <ac:chgData name="jaret teran" userId="13826acdde4f6183" providerId="LiveId" clId="{29E8E88D-4688-4C48-9099-3A138C4BD03E}" dt="2023-02-23T15:20:08.474" v="2023" actId="26606"/>
          <ac:spMkLst>
            <pc:docMk/>
            <pc:sldMk cId="3768694173" sldId="312"/>
            <ac:spMk id="22" creationId="{5FB5F3BA-58DF-40DA-AE44-974A00E0619C}"/>
          </ac:spMkLst>
        </pc:spChg>
        <pc:spChg chg="add del">
          <ac:chgData name="jaret teran" userId="13826acdde4f6183" providerId="LiveId" clId="{29E8E88D-4688-4C48-9099-3A138C4BD03E}" dt="2023-02-23T15:20:08.474" v="2023" actId="26606"/>
          <ac:spMkLst>
            <pc:docMk/>
            <pc:sldMk cId="3768694173" sldId="312"/>
            <ac:spMk id="23" creationId="{DE1994AC-22D1-4B48-9EDA-BE373E704567}"/>
          </ac:spMkLst>
        </pc:spChg>
        <pc:spChg chg="add del">
          <ac:chgData name="jaret teran" userId="13826acdde4f6183" providerId="LiveId" clId="{29E8E88D-4688-4C48-9099-3A138C4BD03E}" dt="2023-02-23T15:19:04.319" v="2007" actId="26606"/>
          <ac:spMkLst>
            <pc:docMk/>
            <pc:sldMk cId="3768694173" sldId="312"/>
            <ac:spMk id="24" creationId="{746E2A38-ACC8-44E6-85E2-A79CBAF15174}"/>
          </ac:spMkLst>
        </pc:spChg>
        <pc:spChg chg="add del">
          <ac:chgData name="jaret teran" userId="13826acdde4f6183" providerId="LiveId" clId="{29E8E88D-4688-4C48-9099-3A138C4BD03E}" dt="2023-02-23T15:20:08.474" v="2023" actId="26606"/>
          <ac:spMkLst>
            <pc:docMk/>
            <pc:sldMk cId="3768694173" sldId="312"/>
            <ac:spMk id="25" creationId="{86806086-A782-4311-A63B-1A68574D8067}"/>
          </ac:spMkLst>
        </pc:spChg>
        <pc:spChg chg="add del">
          <ac:chgData name="jaret teran" userId="13826acdde4f6183" providerId="LiveId" clId="{29E8E88D-4688-4C48-9099-3A138C4BD03E}" dt="2023-02-23T15:19:33.618" v="2009" actId="26606"/>
          <ac:spMkLst>
            <pc:docMk/>
            <pc:sldMk cId="3768694173" sldId="312"/>
            <ac:spMk id="26" creationId="{746E2A38-ACC8-44E6-85E2-A79CBAF15174}"/>
          </ac:spMkLst>
        </pc:spChg>
        <pc:spChg chg="add del">
          <ac:chgData name="jaret teran" userId="13826acdde4f6183" providerId="LiveId" clId="{29E8E88D-4688-4C48-9099-3A138C4BD03E}" dt="2023-02-23T15:20:22.951" v="2031" actId="26606"/>
          <ac:spMkLst>
            <pc:docMk/>
            <pc:sldMk cId="3768694173" sldId="312"/>
            <ac:spMk id="27" creationId="{8950AD4C-6AF3-49F8-94E1-DBCAFB39478B}"/>
          </ac:spMkLst>
        </pc:spChg>
        <pc:spChg chg="add del">
          <ac:chgData name="jaret teran" userId="13826acdde4f6183" providerId="LiveId" clId="{29E8E88D-4688-4C48-9099-3A138C4BD03E}" dt="2023-02-23T15:20:22.951" v="2031" actId="26606"/>
          <ac:spMkLst>
            <pc:docMk/>
            <pc:sldMk cId="3768694173" sldId="312"/>
            <ac:spMk id="28" creationId="{0ACBD85E-A404-45CB-B532-1039E479D4C6}"/>
          </ac:spMkLst>
        </pc:spChg>
        <pc:spChg chg="add del">
          <ac:chgData name="jaret teran" userId="13826acdde4f6183" providerId="LiveId" clId="{29E8E88D-4688-4C48-9099-3A138C4BD03E}" dt="2023-02-23T15:20:22.951" v="2031" actId="26606"/>
          <ac:spMkLst>
            <pc:docMk/>
            <pc:sldMk cId="3768694173" sldId="312"/>
            <ac:spMk id="29" creationId="{DB1626B1-BAC7-4893-A5AC-620597685187}"/>
          </ac:spMkLst>
        </pc:spChg>
        <pc:spChg chg="add del">
          <ac:chgData name="jaret teran" userId="13826acdde4f6183" providerId="LiveId" clId="{29E8E88D-4688-4C48-9099-3A138C4BD03E}" dt="2023-02-23T15:20:22.951" v="2031" actId="26606"/>
          <ac:spMkLst>
            <pc:docMk/>
            <pc:sldMk cId="3768694173" sldId="312"/>
            <ac:spMk id="30" creationId="{D64E9910-51FE-45BF-973D-9D2401FD3C63}"/>
          </ac:spMkLst>
        </pc:spChg>
        <pc:spChg chg="add del">
          <ac:chgData name="jaret teran" userId="13826acdde4f6183" providerId="LiveId" clId="{29E8E88D-4688-4C48-9099-3A138C4BD03E}" dt="2023-02-23T15:20:21.620" v="2028" actId="26606"/>
          <ac:spMkLst>
            <pc:docMk/>
            <pc:sldMk cId="3768694173" sldId="312"/>
            <ac:spMk id="35" creationId="{5D1D4658-32CD-4903-BDA6-7B54EEA4ED6F}"/>
          </ac:spMkLst>
        </pc:spChg>
        <pc:spChg chg="add del">
          <ac:chgData name="jaret teran" userId="13826acdde4f6183" providerId="LiveId" clId="{29E8E88D-4688-4C48-9099-3A138C4BD03E}" dt="2023-02-23T15:20:21.620" v="2028" actId="26606"/>
          <ac:spMkLst>
            <pc:docMk/>
            <pc:sldMk cId="3768694173" sldId="312"/>
            <ac:spMk id="37" creationId="{7A29A97C-0C3C-4F06-9CA4-68DFD1CE4039}"/>
          </ac:spMkLst>
        </pc:spChg>
        <pc:spChg chg="add del">
          <ac:chgData name="jaret teran" userId="13826acdde4f6183" providerId="LiveId" clId="{29E8E88D-4688-4C48-9099-3A138C4BD03E}" dt="2023-02-23T15:20:21.620" v="2028" actId="26606"/>
          <ac:spMkLst>
            <pc:docMk/>
            <pc:sldMk cId="3768694173" sldId="312"/>
            <ac:spMk id="39" creationId="{801292C1-8B12-4AF2-9B59-8851A132E5E2}"/>
          </ac:spMkLst>
        </pc:spChg>
        <pc:spChg chg="add del">
          <ac:chgData name="jaret teran" userId="13826acdde4f6183" providerId="LiveId" clId="{29E8E88D-4688-4C48-9099-3A138C4BD03E}" dt="2023-02-23T15:20:22.951" v="2030" actId="26606"/>
          <ac:spMkLst>
            <pc:docMk/>
            <pc:sldMk cId="3768694173" sldId="312"/>
            <ac:spMk id="41" creationId="{1FE21981-771D-4A29-8D3A-D068BE54BFE9}"/>
          </ac:spMkLst>
        </pc:spChg>
        <pc:spChg chg="add">
          <ac:chgData name="jaret teran" userId="13826acdde4f6183" providerId="LiveId" clId="{29E8E88D-4688-4C48-9099-3A138C4BD03E}" dt="2023-02-23T15:20:22.951" v="2031" actId="26606"/>
          <ac:spMkLst>
            <pc:docMk/>
            <pc:sldMk cId="3768694173" sldId="312"/>
            <ac:spMk id="43" creationId="{5D1D4658-32CD-4903-BDA6-7B54EEA4ED6F}"/>
          </ac:spMkLst>
        </pc:spChg>
        <pc:spChg chg="add">
          <ac:chgData name="jaret teran" userId="13826acdde4f6183" providerId="LiveId" clId="{29E8E88D-4688-4C48-9099-3A138C4BD03E}" dt="2023-02-23T15:20:22.951" v="2031" actId="26606"/>
          <ac:spMkLst>
            <pc:docMk/>
            <pc:sldMk cId="3768694173" sldId="312"/>
            <ac:spMk id="44" creationId="{7A29A97C-0C3C-4F06-9CA4-68DFD1CE4039}"/>
          </ac:spMkLst>
        </pc:spChg>
        <pc:spChg chg="add">
          <ac:chgData name="jaret teran" userId="13826acdde4f6183" providerId="LiveId" clId="{29E8E88D-4688-4C48-9099-3A138C4BD03E}" dt="2023-02-23T15:20:22.951" v="2031" actId="26606"/>
          <ac:spMkLst>
            <pc:docMk/>
            <pc:sldMk cId="3768694173" sldId="312"/>
            <ac:spMk id="45" creationId="{801292C1-8B12-4AF2-9B59-8851A132E5E2}"/>
          </ac:spMkLst>
        </pc:spChg>
        <pc:picChg chg="add mod ord">
          <ac:chgData name="jaret teran" userId="13826acdde4f6183" providerId="LiveId" clId="{29E8E88D-4688-4C48-9099-3A138C4BD03E}" dt="2023-02-23T15:20:22.951" v="2031" actId="26606"/>
          <ac:picMkLst>
            <pc:docMk/>
            <pc:sldMk cId="3768694173" sldId="312"/>
            <ac:picMk id="5" creationId="{96ACDFCF-85F3-0DD1-1E77-8E0264E9AE4B}"/>
          </ac:picMkLst>
        </pc:picChg>
        <pc:picChg chg="add del mod ord">
          <ac:chgData name="jaret teran" userId="13826acdde4f6183" providerId="LiveId" clId="{29E8E88D-4688-4C48-9099-3A138C4BD03E}" dt="2023-02-23T15:20:22.951" v="2031" actId="26606"/>
          <ac:picMkLst>
            <pc:docMk/>
            <pc:sldMk cId="3768694173" sldId="312"/>
            <ac:picMk id="6" creationId="{D4DDF91F-30CE-7454-E2E5-40E4ECB62748}"/>
          </ac:picMkLst>
        </pc:picChg>
        <pc:cxnChg chg="add del">
          <ac:chgData name="jaret teran" userId="13826acdde4f6183" providerId="LiveId" clId="{29E8E88D-4688-4C48-9099-3A138C4BD03E}" dt="2023-02-23T15:18:33.388" v="2000" actId="26606"/>
          <ac:cxnSpMkLst>
            <pc:docMk/>
            <pc:sldMk cId="3768694173" sldId="312"/>
            <ac:cxnSpMk id="13" creationId="{DAE3ABC6-4042-4293-A7DF-F01181363B7E}"/>
          </ac:cxnSpMkLst>
        </pc:cxnChg>
        <pc:cxnChg chg="add del">
          <ac:chgData name="jaret teran" userId="13826acdde4f6183" providerId="LiveId" clId="{29E8E88D-4688-4C48-9099-3A138C4BD03E}" dt="2023-02-23T15:19:33.930" v="2010" actId="26606"/>
          <ac:cxnSpMkLst>
            <pc:docMk/>
            <pc:sldMk cId="3768694173" sldId="312"/>
            <ac:cxnSpMk id="19" creationId="{DAE3ABC6-4042-4293-A7DF-F01181363B7E}"/>
          </ac:cxnSpMkLst>
        </pc:cxnChg>
      </pc:sldChg>
    </pc:docChg>
  </pc:docChgLst>
  <pc:docChgLst>
    <pc:chgData name="jaret teran" userId="13826acdde4f6183" providerId="LiveId" clId="{B144E961-D5D4-4858-8B05-F4CA91491C4A}"/>
    <pc:docChg chg="undo custSel addSld delSld modSld">
      <pc:chgData name="jaret teran" userId="13826acdde4f6183" providerId="LiveId" clId="{B144E961-D5D4-4858-8B05-F4CA91491C4A}" dt="2023-04-27T06:43:46.837" v="2700" actId="313"/>
      <pc:docMkLst>
        <pc:docMk/>
      </pc:docMkLst>
      <pc:sldChg chg="del">
        <pc:chgData name="jaret teran" userId="13826acdde4f6183" providerId="LiveId" clId="{B144E961-D5D4-4858-8B05-F4CA91491C4A}" dt="2023-04-26T21:42:10.405" v="26" actId="47"/>
        <pc:sldMkLst>
          <pc:docMk/>
          <pc:sldMk cId="719324333" sldId="292"/>
        </pc:sldMkLst>
      </pc:sldChg>
      <pc:sldChg chg="addSp delSp modSp del mod">
        <pc:chgData name="jaret teran" userId="13826acdde4f6183" providerId="LiveId" clId="{B144E961-D5D4-4858-8B05-F4CA91491C4A}" dt="2023-04-26T21:01:08.995" v="6" actId="2696"/>
        <pc:sldMkLst>
          <pc:docMk/>
          <pc:sldMk cId="921555182" sldId="293"/>
        </pc:sldMkLst>
        <pc:spChg chg="mod">
          <ac:chgData name="jaret teran" userId="13826acdde4f6183" providerId="LiveId" clId="{B144E961-D5D4-4858-8B05-F4CA91491C4A}" dt="2023-04-26T21:00:51.782" v="1" actId="6549"/>
          <ac:spMkLst>
            <pc:docMk/>
            <pc:sldMk cId="921555182" sldId="293"/>
            <ac:spMk id="2" creationId="{E94B1393-829A-E01D-0697-6B1D6924B6E9}"/>
          </ac:spMkLst>
        </pc:spChg>
        <pc:spChg chg="del mod">
          <ac:chgData name="jaret teran" userId="13826acdde4f6183" providerId="LiveId" clId="{B144E961-D5D4-4858-8B05-F4CA91491C4A}" dt="2023-04-26T21:00:58.700" v="4" actId="478"/>
          <ac:spMkLst>
            <pc:docMk/>
            <pc:sldMk cId="921555182" sldId="293"/>
            <ac:spMk id="3" creationId="{B557FEEF-8262-9467-2B20-A9B18DA55B58}"/>
          </ac:spMkLst>
        </pc:spChg>
        <pc:spChg chg="add mod">
          <ac:chgData name="jaret teran" userId="13826acdde4f6183" providerId="LiveId" clId="{B144E961-D5D4-4858-8B05-F4CA91491C4A}" dt="2023-04-26T21:00:58.700" v="4" actId="478"/>
          <ac:spMkLst>
            <pc:docMk/>
            <pc:sldMk cId="921555182" sldId="293"/>
            <ac:spMk id="5" creationId="{412BBEB7-2246-A945-6F32-33C1359B12CA}"/>
          </ac:spMkLst>
        </pc:spChg>
      </pc:sldChg>
      <pc:sldChg chg="del">
        <pc:chgData name="jaret teran" userId="13826acdde4f6183" providerId="LiveId" clId="{B144E961-D5D4-4858-8B05-F4CA91491C4A}" dt="2023-04-26T21:00:44.188" v="0" actId="47"/>
        <pc:sldMkLst>
          <pc:docMk/>
          <pc:sldMk cId="3644104870" sldId="294"/>
        </pc:sldMkLst>
      </pc:sldChg>
      <pc:sldChg chg="addSp delSp modSp new mod setBg">
        <pc:chgData name="jaret teran" userId="13826acdde4f6183" providerId="LiveId" clId="{B144E961-D5D4-4858-8B05-F4CA91491C4A}" dt="2023-04-27T04:50:02.023" v="1619" actId="113"/>
        <pc:sldMkLst>
          <pc:docMk/>
          <pc:sldMk cId="4081533055" sldId="294"/>
        </pc:sldMkLst>
        <pc:spChg chg="mod ord">
          <ac:chgData name="jaret teran" userId="13826acdde4f6183" providerId="LiveId" clId="{B144E961-D5D4-4858-8B05-F4CA91491C4A}" dt="2023-04-27T04:50:02.023" v="1619" actId="113"/>
          <ac:spMkLst>
            <pc:docMk/>
            <pc:sldMk cId="4081533055" sldId="294"/>
            <ac:spMk id="2" creationId="{4BEF8B59-B837-8A18-E15A-A7DDB9D8272B}"/>
          </ac:spMkLst>
        </pc:spChg>
        <pc:spChg chg="add del mod ord">
          <ac:chgData name="jaret teran" userId="13826acdde4f6183" providerId="LiveId" clId="{B144E961-D5D4-4858-8B05-F4CA91491C4A}" dt="2023-04-27T04:49:52.045" v="1618" actId="1076"/>
          <ac:spMkLst>
            <pc:docMk/>
            <pc:sldMk cId="4081533055" sldId="294"/>
            <ac:spMk id="3" creationId="{619A8BD1-7567-D135-3EEA-FC1AA46D8791}"/>
          </ac:spMkLst>
        </pc:spChg>
        <pc:spChg chg="del">
          <ac:chgData name="jaret teran" userId="13826acdde4f6183" providerId="LiveId" clId="{B144E961-D5D4-4858-8B05-F4CA91491C4A}" dt="2023-04-26T22:57:05.803" v="440"/>
          <ac:spMkLst>
            <pc:docMk/>
            <pc:sldMk cId="4081533055" sldId="294"/>
            <ac:spMk id="3" creationId="{6D0067B3-82CD-5780-7BFE-9AEC31C9C019}"/>
          </ac:spMkLst>
        </pc:spChg>
        <pc:spChg chg="add del mod">
          <ac:chgData name="jaret teran" userId="13826acdde4f6183" providerId="LiveId" clId="{B144E961-D5D4-4858-8B05-F4CA91491C4A}" dt="2023-04-27T04:48:57.658" v="1609" actId="478"/>
          <ac:spMkLst>
            <pc:docMk/>
            <pc:sldMk cId="4081533055" sldId="294"/>
            <ac:spMk id="6" creationId="{3882B0D7-A06C-FE0F-4EC0-420A32EECA53}"/>
          </ac:spMkLst>
        </pc:spChg>
        <pc:spChg chg="add del">
          <ac:chgData name="jaret teran" userId="13826acdde4f6183" providerId="LiveId" clId="{B144E961-D5D4-4858-8B05-F4CA91491C4A}" dt="2023-04-26T22:59:31.516" v="581" actId="26606"/>
          <ac:spMkLst>
            <pc:docMk/>
            <pc:sldMk cId="4081533055" sldId="294"/>
            <ac:spMk id="9" creationId="{7F59609B-F6AA-8333-8F49-6204C7D669B1}"/>
          </ac:spMkLst>
        </pc:spChg>
        <pc:spChg chg="add del">
          <ac:chgData name="jaret teran" userId="13826acdde4f6183" providerId="LiveId" clId="{B144E961-D5D4-4858-8B05-F4CA91491C4A}" dt="2023-04-26T22:59:31.516" v="581" actId="26606"/>
          <ac:spMkLst>
            <pc:docMk/>
            <pc:sldMk cId="4081533055" sldId="294"/>
            <ac:spMk id="12" creationId="{2151139A-886F-4B97-8815-729AD3831BBD}"/>
          </ac:spMkLst>
        </pc:spChg>
        <pc:spChg chg="add del">
          <ac:chgData name="jaret teran" userId="13826acdde4f6183" providerId="LiveId" clId="{B144E961-D5D4-4858-8B05-F4CA91491C4A}" dt="2023-04-26T22:59:31.516" v="581" actId="26606"/>
          <ac:spMkLst>
            <pc:docMk/>
            <pc:sldMk cId="4081533055" sldId="294"/>
            <ac:spMk id="14" creationId="{AB5E08C4-8CDD-4623-A5B8-E998C6DEE3B7}"/>
          </ac:spMkLst>
        </pc:spChg>
        <pc:spChg chg="add del">
          <ac:chgData name="jaret teran" userId="13826acdde4f6183" providerId="LiveId" clId="{B144E961-D5D4-4858-8B05-F4CA91491C4A}" dt="2023-04-26T22:59:31.516" v="581" actId="26606"/>
          <ac:spMkLst>
            <pc:docMk/>
            <pc:sldMk cId="4081533055" sldId="294"/>
            <ac:spMk id="16" creationId="{AFFC87AC-C919-4FE5-BAC3-39509E001152}"/>
          </ac:spMkLst>
        </pc:spChg>
        <pc:spChg chg="add del">
          <ac:chgData name="jaret teran" userId="13826acdde4f6183" providerId="LiveId" clId="{B144E961-D5D4-4858-8B05-F4CA91491C4A}" dt="2023-04-26T22:59:31.516" v="581" actId="26606"/>
          <ac:spMkLst>
            <pc:docMk/>
            <pc:sldMk cId="4081533055" sldId="294"/>
            <ac:spMk id="18" creationId="{7D0659F6-0853-468D-B1B2-44FDBE98B80F}"/>
          </ac:spMkLst>
        </pc:spChg>
        <pc:spChg chg="add del">
          <ac:chgData name="jaret teran" userId="13826acdde4f6183" providerId="LiveId" clId="{B144E961-D5D4-4858-8B05-F4CA91491C4A}" dt="2023-04-26T22:59:31.516" v="581" actId="26606"/>
          <ac:spMkLst>
            <pc:docMk/>
            <pc:sldMk cId="4081533055" sldId="294"/>
            <ac:spMk id="20" creationId="{15F33878-D502-4FFA-8ACE-F2AECDB2A23F}"/>
          </ac:spMkLst>
        </pc:spChg>
        <pc:spChg chg="add del">
          <ac:chgData name="jaret teran" userId="13826acdde4f6183" providerId="LiveId" clId="{B144E961-D5D4-4858-8B05-F4CA91491C4A}" dt="2023-04-26T22:59:31.516" v="581" actId="26606"/>
          <ac:spMkLst>
            <pc:docMk/>
            <pc:sldMk cId="4081533055" sldId="294"/>
            <ac:spMk id="22" creationId="{977ACDD7-882D-4B81-A213-84C82B96B01E}"/>
          </ac:spMkLst>
        </pc:spChg>
        <pc:spChg chg="add del">
          <ac:chgData name="jaret teran" userId="13826acdde4f6183" providerId="LiveId" clId="{B144E961-D5D4-4858-8B05-F4CA91491C4A}" dt="2023-04-26T22:59:31.516" v="581" actId="26606"/>
          <ac:spMkLst>
            <pc:docMk/>
            <pc:sldMk cId="4081533055" sldId="294"/>
            <ac:spMk id="24" creationId="{D625ED14-F0D2-4FCA-87F3-4E3D2A03DF4A}"/>
          </ac:spMkLst>
        </pc:spChg>
        <pc:spChg chg="add del">
          <ac:chgData name="jaret teran" userId="13826acdde4f6183" providerId="LiveId" clId="{B144E961-D5D4-4858-8B05-F4CA91491C4A}" dt="2023-04-26T22:59:32.632" v="583" actId="26606"/>
          <ac:spMkLst>
            <pc:docMk/>
            <pc:sldMk cId="4081533055" sldId="294"/>
            <ac:spMk id="26" creationId="{E0311CE5-3D05-493E-B9D2-CF549DF73DC5}"/>
          </ac:spMkLst>
        </pc:spChg>
        <pc:spChg chg="add del">
          <ac:chgData name="jaret teran" userId="13826acdde4f6183" providerId="LiveId" clId="{B144E961-D5D4-4858-8B05-F4CA91491C4A}" dt="2023-04-26T22:59:32.632" v="583" actId="26606"/>
          <ac:spMkLst>
            <pc:docMk/>
            <pc:sldMk cId="4081533055" sldId="294"/>
            <ac:spMk id="27" creationId="{6519788E-E77D-B0DE-63F6-D6D038E18B96}"/>
          </ac:spMkLst>
        </pc:spChg>
        <pc:spChg chg="add del">
          <ac:chgData name="jaret teran" userId="13826acdde4f6183" providerId="LiveId" clId="{B144E961-D5D4-4858-8B05-F4CA91491C4A}" dt="2023-04-26T22:59:36.380" v="585" actId="26606"/>
          <ac:spMkLst>
            <pc:docMk/>
            <pc:sldMk cId="4081533055" sldId="294"/>
            <ac:spMk id="29" creationId="{3A930249-8242-4E2B-AF17-C01826488321}"/>
          </ac:spMkLst>
        </pc:spChg>
        <pc:spChg chg="add del">
          <ac:chgData name="jaret teran" userId="13826acdde4f6183" providerId="LiveId" clId="{B144E961-D5D4-4858-8B05-F4CA91491C4A}" dt="2023-04-26T22:59:36.380" v="585" actId="26606"/>
          <ac:spMkLst>
            <pc:docMk/>
            <pc:sldMk cId="4081533055" sldId="294"/>
            <ac:spMk id="30" creationId="{A5BDD999-C5E1-4B3E-A710-768673819165}"/>
          </ac:spMkLst>
        </pc:spChg>
        <pc:spChg chg="add del">
          <ac:chgData name="jaret teran" userId="13826acdde4f6183" providerId="LiveId" clId="{B144E961-D5D4-4858-8B05-F4CA91491C4A}" dt="2023-04-26T22:59:36.380" v="585" actId="26606"/>
          <ac:spMkLst>
            <pc:docMk/>
            <pc:sldMk cId="4081533055" sldId="294"/>
            <ac:spMk id="31" creationId="{07C1662D-757F-0FD5-1B73-22ED4C25BA05}"/>
          </ac:spMkLst>
        </pc:spChg>
        <pc:spChg chg="add del">
          <ac:chgData name="jaret teran" userId="13826acdde4f6183" providerId="LiveId" clId="{B144E961-D5D4-4858-8B05-F4CA91491C4A}" dt="2023-04-27T04:49:35.257" v="1614" actId="26606"/>
          <ac:spMkLst>
            <pc:docMk/>
            <pc:sldMk cId="4081533055" sldId="294"/>
            <ac:spMk id="7175" creationId="{04812C46-200A-4DEB-A05E-3ED6C68C2387}"/>
          </ac:spMkLst>
        </pc:spChg>
        <pc:spChg chg="add del">
          <ac:chgData name="jaret teran" userId="13826acdde4f6183" providerId="LiveId" clId="{B144E961-D5D4-4858-8B05-F4CA91491C4A}" dt="2023-04-27T04:49:35.257" v="1614" actId="26606"/>
          <ac:spMkLst>
            <pc:docMk/>
            <pc:sldMk cId="4081533055" sldId="294"/>
            <ac:spMk id="7177" creationId="{D1EA859B-E555-4109-94F3-6700E046E008}"/>
          </ac:spMkLst>
        </pc:spChg>
        <pc:spChg chg="add">
          <ac:chgData name="jaret teran" userId="13826acdde4f6183" providerId="LiveId" clId="{B144E961-D5D4-4858-8B05-F4CA91491C4A}" dt="2023-04-27T04:49:35.274" v="1615" actId="26606"/>
          <ac:spMkLst>
            <pc:docMk/>
            <pc:sldMk cId="4081533055" sldId="294"/>
            <ac:spMk id="7179" creationId="{F9EC3F91-A75C-4F74-867E-E4C28C13546B}"/>
          </ac:spMkLst>
        </pc:spChg>
        <pc:spChg chg="add">
          <ac:chgData name="jaret teran" userId="13826acdde4f6183" providerId="LiveId" clId="{B144E961-D5D4-4858-8B05-F4CA91491C4A}" dt="2023-04-27T04:49:35.274" v="1615" actId="26606"/>
          <ac:spMkLst>
            <pc:docMk/>
            <pc:sldMk cId="4081533055" sldId="294"/>
            <ac:spMk id="7180" creationId="{8181FC64-B306-4821-98E2-780662EFC486}"/>
          </ac:spMkLst>
        </pc:spChg>
        <pc:spChg chg="add">
          <ac:chgData name="jaret teran" userId="13826acdde4f6183" providerId="LiveId" clId="{B144E961-D5D4-4858-8B05-F4CA91491C4A}" dt="2023-04-27T04:49:35.274" v="1615" actId="26606"/>
          <ac:spMkLst>
            <pc:docMk/>
            <pc:sldMk cId="4081533055" sldId="294"/>
            <ac:spMk id="7181" creationId="{829A1E2C-5AC8-40FC-99E9-832069D39792}"/>
          </ac:spMkLst>
        </pc:spChg>
        <pc:spChg chg="add">
          <ac:chgData name="jaret teran" userId="13826acdde4f6183" providerId="LiveId" clId="{B144E961-D5D4-4858-8B05-F4CA91491C4A}" dt="2023-04-27T04:49:35.274" v="1615" actId="26606"/>
          <ac:spMkLst>
            <pc:docMk/>
            <pc:sldMk cId="4081533055" sldId="294"/>
            <ac:spMk id="7182" creationId="{5871FC61-DD4E-47D4-81FD-8A7E7D12B371}"/>
          </ac:spMkLst>
        </pc:spChg>
        <pc:picChg chg="add del mod">
          <ac:chgData name="jaret teran" userId="13826acdde4f6183" providerId="LiveId" clId="{B144E961-D5D4-4858-8B05-F4CA91491C4A}" dt="2023-04-26T22:59:59.552" v="589" actId="21"/>
          <ac:picMkLst>
            <pc:docMk/>
            <pc:sldMk cId="4081533055" sldId="294"/>
            <ac:picMk id="5" creationId="{DD5C9565-F2A9-D42B-F458-B1D2246F4921}"/>
          </ac:picMkLst>
        </pc:picChg>
        <pc:picChg chg="add mod ord">
          <ac:chgData name="jaret teran" userId="13826acdde4f6183" providerId="LiveId" clId="{B144E961-D5D4-4858-8B05-F4CA91491C4A}" dt="2023-04-27T04:49:48.645" v="1617" actId="1076"/>
          <ac:picMkLst>
            <pc:docMk/>
            <pc:sldMk cId="4081533055" sldId="294"/>
            <ac:picMk id="7170" creationId="{DFA299C1-1BA4-164F-214F-1D10995DA7E7}"/>
          </ac:picMkLst>
        </pc:picChg>
      </pc:sldChg>
      <pc:sldChg chg="addSp delSp modSp new mod setBg">
        <pc:chgData name="jaret teran" userId="13826acdde4f6183" providerId="LiveId" clId="{B144E961-D5D4-4858-8B05-F4CA91491C4A}" dt="2023-04-26T23:03:44.282" v="635" actId="1440"/>
        <pc:sldMkLst>
          <pc:docMk/>
          <pc:sldMk cId="608688926" sldId="295"/>
        </pc:sldMkLst>
        <pc:spChg chg="mod">
          <ac:chgData name="jaret teran" userId="13826acdde4f6183" providerId="LiveId" clId="{B144E961-D5D4-4858-8B05-F4CA91491C4A}" dt="2023-04-26T23:03:21.790" v="633" actId="1076"/>
          <ac:spMkLst>
            <pc:docMk/>
            <pc:sldMk cId="608688926" sldId="295"/>
            <ac:spMk id="2" creationId="{5CE87C17-E3A0-AD64-790E-E0A059ECFBAF}"/>
          </ac:spMkLst>
        </pc:spChg>
        <pc:spChg chg="add del mod ord">
          <ac:chgData name="jaret teran" userId="13826acdde4f6183" providerId="LiveId" clId="{B144E961-D5D4-4858-8B05-F4CA91491C4A}" dt="2023-04-26T23:03:17.445" v="632" actId="1076"/>
          <ac:spMkLst>
            <pc:docMk/>
            <pc:sldMk cId="608688926" sldId="295"/>
            <ac:spMk id="3" creationId="{C8BA516C-96DA-3426-D485-44C3456FB9CD}"/>
          </ac:spMkLst>
        </pc:spChg>
        <pc:spChg chg="add del mod ord">
          <ac:chgData name="jaret teran" userId="13826acdde4f6183" providerId="LiveId" clId="{B144E961-D5D4-4858-8B05-F4CA91491C4A}" dt="2023-04-26T23:03:05.523" v="628" actId="26606"/>
          <ac:spMkLst>
            <pc:docMk/>
            <pc:sldMk cId="608688926" sldId="295"/>
            <ac:spMk id="14" creationId="{C8BA516C-96DA-3426-D485-44C3456FB9CD}"/>
          </ac:spMkLst>
        </pc:spChg>
        <pc:spChg chg="add del">
          <ac:chgData name="jaret teran" userId="13826acdde4f6183" providerId="LiveId" clId="{B144E961-D5D4-4858-8B05-F4CA91491C4A}" dt="2023-04-26T23:01:54.949" v="611" actId="26606"/>
          <ac:spMkLst>
            <pc:docMk/>
            <pc:sldMk cId="608688926" sldId="295"/>
            <ac:spMk id="16" creationId="{F13C74B1-5B17-4795-BED0-7140497B445A}"/>
          </ac:spMkLst>
        </pc:spChg>
        <pc:spChg chg="add del">
          <ac:chgData name="jaret teran" userId="13826acdde4f6183" providerId="LiveId" clId="{B144E961-D5D4-4858-8B05-F4CA91491C4A}" dt="2023-04-26T23:01:54.949" v="611" actId="26606"/>
          <ac:spMkLst>
            <pc:docMk/>
            <pc:sldMk cId="608688926" sldId="295"/>
            <ac:spMk id="17" creationId="{D4974D33-8DC5-464E-8C6D-BE58F0669C17}"/>
          </ac:spMkLst>
        </pc:spChg>
        <pc:spChg chg="add del">
          <ac:chgData name="jaret teran" userId="13826acdde4f6183" providerId="LiveId" clId="{B144E961-D5D4-4858-8B05-F4CA91491C4A}" dt="2023-04-26T23:01:50.794" v="607" actId="26606"/>
          <ac:spMkLst>
            <pc:docMk/>
            <pc:sldMk cId="608688926" sldId="295"/>
            <ac:spMk id="19" creationId="{04812C46-200A-4DEB-A05E-3ED6C68C2387}"/>
          </ac:spMkLst>
        </pc:spChg>
        <pc:spChg chg="add del">
          <ac:chgData name="jaret teran" userId="13826acdde4f6183" providerId="LiveId" clId="{B144E961-D5D4-4858-8B05-F4CA91491C4A}" dt="2023-04-26T23:01:50.794" v="607" actId="26606"/>
          <ac:spMkLst>
            <pc:docMk/>
            <pc:sldMk cId="608688926" sldId="295"/>
            <ac:spMk id="21" creationId="{D1EA859B-E555-4109-94F3-6700E046E008}"/>
          </ac:spMkLst>
        </pc:spChg>
        <pc:graphicFrameChg chg="add del">
          <ac:chgData name="jaret teran" userId="13826acdde4f6183" providerId="LiveId" clId="{B144E961-D5D4-4858-8B05-F4CA91491C4A}" dt="2023-04-26T23:01:18.212" v="596" actId="26606"/>
          <ac:graphicFrameMkLst>
            <pc:docMk/>
            <pc:sldMk cId="608688926" sldId="295"/>
            <ac:graphicFrameMk id="6" creationId="{D135AE18-E809-54B4-EFDF-8A1BA4E72FEF}"/>
          </ac:graphicFrameMkLst>
        </pc:graphicFrameChg>
        <pc:graphicFrameChg chg="add del">
          <ac:chgData name="jaret teran" userId="13826acdde4f6183" providerId="LiveId" clId="{B144E961-D5D4-4858-8B05-F4CA91491C4A}" dt="2023-04-26T23:01:24.966" v="598" actId="26606"/>
          <ac:graphicFrameMkLst>
            <pc:docMk/>
            <pc:sldMk cId="608688926" sldId="295"/>
            <ac:graphicFrameMk id="8" creationId="{4A473FF0-582F-AB8D-5F52-963E0A0BEB3A}"/>
          </ac:graphicFrameMkLst>
        </pc:graphicFrameChg>
        <pc:graphicFrameChg chg="add del">
          <ac:chgData name="jaret teran" userId="13826acdde4f6183" providerId="LiveId" clId="{B144E961-D5D4-4858-8B05-F4CA91491C4A}" dt="2023-04-26T23:01:26.293" v="600" actId="26606"/>
          <ac:graphicFrameMkLst>
            <pc:docMk/>
            <pc:sldMk cId="608688926" sldId="295"/>
            <ac:graphicFrameMk id="10" creationId="{064EE0DD-B37F-FEF6-D778-8DB6212DB1AD}"/>
          </ac:graphicFrameMkLst>
        </pc:graphicFrameChg>
        <pc:graphicFrameChg chg="add del">
          <ac:chgData name="jaret teran" userId="13826acdde4f6183" providerId="LiveId" clId="{B144E961-D5D4-4858-8B05-F4CA91491C4A}" dt="2023-04-26T23:01:38.014" v="602" actId="26606"/>
          <ac:graphicFrameMkLst>
            <pc:docMk/>
            <pc:sldMk cId="608688926" sldId="295"/>
            <ac:graphicFrameMk id="12" creationId="{3396F3A8-8EDE-70D5-AB9B-5AFD3D31E90D}"/>
          </ac:graphicFrameMkLst>
        </pc:graphicFrameChg>
        <pc:graphicFrameChg chg="add del">
          <ac:chgData name="jaret teran" userId="13826acdde4f6183" providerId="LiveId" clId="{B144E961-D5D4-4858-8B05-F4CA91491C4A}" dt="2023-04-26T23:02:19.751" v="616" actId="26606"/>
          <ac:graphicFrameMkLst>
            <pc:docMk/>
            <pc:sldMk cId="608688926" sldId="295"/>
            <ac:graphicFrameMk id="18" creationId="{8C56A7BA-D3A9-5146-6A1B-E5551BB6E592}"/>
          </ac:graphicFrameMkLst>
        </pc:graphicFrameChg>
        <pc:graphicFrameChg chg="add del">
          <ac:chgData name="jaret teran" userId="13826acdde4f6183" providerId="LiveId" clId="{B144E961-D5D4-4858-8B05-F4CA91491C4A}" dt="2023-04-26T23:02:20.831" v="618" actId="26606"/>
          <ac:graphicFrameMkLst>
            <pc:docMk/>
            <pc:sldMk cId="608688926" sldId="295"/>
            <ac:graphicFrameMk id="20" creationId="{50ADC5A5-D88C-D5E7-1888-D7169E12174A}"/>
          </ac:graphicFrameMkLst>
        </pc:graphicFrameChg>
        <pc:graphicFrameChg chg="add del mod modGraphic">
          <ac:chgData name="jaret teran" userId="13826acdde4f6183" providerId="LiveId" clId="{B144E961-D5D4-4858-8B05-F4CA91491C4A}" dt="2023-04-26T23:03:05.187" v="626" actId="26606"/>
          <ac:graphicFrameMkLst>
            <pc:docMk/>
            <pc:sldMk cId="608688926" sldId="295"/>
            <ac:graphicFrameMk id="22" creationId="{8C56A7BA-D3A9-5146-6A1B-E5551BB6E592}"/>
          </ac:graphicFrameMkLst>
        </pc:graphicFrameChg>
        <pc:picChg chg="add mod ord">
          <ac:chgData name="jaret teran" userId="13826acdde4f6183" providerId="LiveId" clId="{B144E961-D5D4-4858-8B05-F4CA91491C4A}" dt="2023-04-26T23:03:44.282" v="635" actId="1440"/>
          <ac:picMkLst>
            <pc:docMk/>
            <pc:sldMk cId="608688926" sldId="295"/>
            <ac:picMk id="4" creationId="{E8C40EDF-7D85-D6DB-CD43-7DE7DAB958B4}"/>
          </ac:picMkLst>
        </pc:picChg>
      </pc:sldChg>
      <pc:sldChg chg="del">
        <pc:chgData name="jaret teran" userId="13826acdde4f6183" providerId="LiveId" clId="{B144E961-D5D4-4858-8B05-F4CA91491C4A}" dt="2023-04-26T21:00:44.188" v="0" actId="47"/>
        <pc:sldMkLst>
          <pc:docMk/>
          <pc:sldMk cId="1070086316" sldId="295"/>
        </pc:sldMkLst>
      </pc:sldChg>
      <pc:sldChg chg="addSp modSp new mod">
        <pc:chgData name="jaret teran" userId="13826acdde4f6183" providerId="LiveId" clId="{B144E961-D5D4-4858-8B05-F4CA91491C4A}" dt="2023-04-27T03:41:40.948" v="848" actId="14100"/>
        <pc:sldMkLst>
          <pc:docMk/>
          <pc:sldMk cId="641288040" sldId="296"/>
        </pc:sldMkLst>
        <pc:spChg chg="mod">
          <ac:chgData name="jaret teran" userId="13826acdde4f6183" providerId="LiveId" clId="{B144E961-D5D4-4858-8B05-F4CA91491C4A}" dt="2023-04-26T23:06:21.971" v="694" actId="122"/>
          <ac:spMkLst>
            <pc:docMk/>
            <pc:sldMk cId="641288040" sldId="296"/>
            <ac:spMk id="2" creationId="{93C2CD40-3A35-8CDD-2302-3A3A0F0837F8}"/>
          </ac:spMkLst>
        </pc:spChg>
        <pc:spChg chg="mod">
          <ac:chgData name="jaret teran" userId="13826acdde4f6183" providerId="LiveId" clId="{B144E961-D5D4-4858-8B05-F4CA91491C4A}" dt="2023-04-27T03:35:38.256" v="842" actId="207"/>
          <ac:spMkLst>
            <pc:docMk/>
            <pc:sldMk cId="641288040" sldId="296"/>
            <ac:spMk id="3" creationId="{601EABCB-DA47-5ABF-6967-BF290A073B15}"/>
          </ac:spMkLst>
        </pc:spChg>
        <pc:picChg chg="add mod">
          <ac:chgData name="jaret teran" userId="13826acdde4f6183" providerId="LiveId" clId="{B144E961-D5D4-4858-8B05-F4CA91491C4A}" dt="2023-04-27T03:41:40.948" v="848" actId="14100"/>
          <ac:picMkLst>
            <pc:docMk/>
            <pc:sldMk cId="641288040" sldId="296"/>
            <ac:picMk id="4" creationId="{81821E4B-3FD3-6B5E-D92F-D8ECE1C7AFE9}"/>
          </ac:picMkLst>
        </pc:picChg>
      </pc:sldChg>
      <pc:sldChg chg="del">
        <pc:chgData name="jaret teran" userId="13826acdde4f6183" providerId="LiveId" clId="{B144E961-D5D4-4858-8B05-F4CA91491C4A}" dt="2023-04-26T21:00:44.188" v="0" actId="47"/>
        <pc:sldMkLst>
          <pc:docMk/>
          <pc:sldMk cId="1240182541" sldId="296"/>
        </pc:sldMkLst>
      </pc:sldChg>
      <pc:sldChg chg="del">
        <pc:chgData name="jaret teran" userId="13826acdde4f6183" providerId="LiveId" clId="{B144E961-D5D4-4858-8B05-F4CA91491C4A}" dt="2023-04-26T21:00:44.188" v="0" actId="47"/>
        <pc:sldMkLst>
          <pc:docMk/>
          <pc:sldMk cId="519688461" sldId="297"/>
        </pc:sldMkLst>
      </pc:sldChg>
      <pc:sldChg chg="addSp modSp new add del mod">
        <pc:chgData name="jaret teran" userId="13826acdde4f6183" providerId="LiveId" clId="{B144E961-D5D4-4858-8B05-F4CA91491C4A}" dt="2023-04-27T04:34:11.371" v="1525" actId="113"/>
        <pc:sldMkLst>
          <pc:docMk/>
          <pc:sldMk cId="2215629818" sldId="297"/>
        </pc:sldMkLst>
        <pc:spChg chg="mod">
          <ac:chgData name="jaret teran" userId="13826acdde4f6183" providerId="LiveId" clId="{B144E961-D5D4-4858-8B05-F4CA91491C4A}" dt="2023-04-27T04:34:11.371" v="1525" actId="113"/>
          <ac:spMkLst>
            <pc:docMk/>
            <pc:sldMk cId="2215629818" sldId="297"/>
            <ac:spMk id="2" creationId="{B4CB9349-C652-DEAF-133E-6200F03B1DFF}"/>
          </ac:spMkLst>
        </pc:spChg>
        <pc:spChg chg="mod">
          <ac:chgData name="jaret teran" userId="13826acdde4f6183" providerId="LiveId" clId="{B144E961-D5D4-4858-8B05-F4CA91491C4A}" dt="2023-04-27T04:32:58.610" v="1522" actId="123"/>
          <ac:spMkLst>
            <pc:docMk/>
            <pc:sldMk cId="2215629818" sldId="297"/>
            <ac:spMk id="3" creationId="{6EC6556A-F28F-DAA3-4CFF-4EC1FEE0B418}"/>
          </ac:spMkLst>
        </pc:spChg>
        <pc:picChg chg="add mod">
          <ac:chgData name="jaret teran" userId="13826acdde4f6183" providerId="LiveId" clId="{B144E961-D5D4-4858-8B05-F4CA91491C4A}" dt="2023-04-27T04:33:31.760" v="1524" actId="1076"/>
          <ac:picMkLst>
            <pc:docMk/>
            <pc:sldMk cId="2215629818" sldId="297"/>
            <ac:picMk id="5122" creationId="{78A98F05-2B1F-C4FE-2A7D-7037149A428F}"/>
          </ac:picMkLst>
        </pc:picChg>
      </pc:sldChg>
      <pc:sldChg chg="new del">
        <pc:chgData name="jaret teran" userId="13826acdde4f6183" providerId="LiveId" clId="{B144E961-D5D4-4858-8B05-F4CA91491C4A}" dt="2023-04-27T03:56:34.726" v="890" actId="47"/>
        <pc:sldMkLst>
          <pc:docMk/>
          <pc:sldMk cId="2856050753" sldId="298"/>
        </pc:sldMkLst>
      </pc:sldChg>
      <pc:sldChg chg="del">
        <pc:chgData name="jaret teran" userId="13826acdde4f6183" providerId="LiveId" clId="{B144E961-D5D4-4858-8B05-F4CA91491C4A}" dt="2023-04-26T21:00:44.188" v="0" actId="47"/>
        <pc:sldMkLst>
          <pc:docMk/>
          <pc:sldMk cId="3018591351" sldId="298"/>
        </pc:sldMkLst>
      </pc:sldChg>
      <pc:sldChg chg="new del">
        <pc:chgData name="jaret teran" userId="13826acdde4f6183" providerId="LiveId" clId="{B144E961-D5D4-4858-8B05-F4CA91491C4A}" dt="2023-04-27T03:56:34.899" v="891" actId="47"/>
        <pc:sldMkLst>
          <pc:docMk/>
          <pc:sldMk cId="695996435" sldId="299"/>
        </pc:sldMkLst>
      </pc:sldChg>
      <pc:sldChg chg="del">
        <pc:chgData name="jaret teran" userId="13826acdde4f6183" providerId="LiveId" clId="{B144E961-D5D4-4858-8B05-F4CA91491C4A}" dt="2023-04-26T21:00:44.188" v="0" actId="47"/>
        <pc:sldMkLst>
          <pc:docMk/>
          <pc:sldMk cId="4066328671" sldId="299"/>
        </pc:sldMkLst>
      </pc:sldChg>
      <pc:sldChg chg="new del">
        <pc:chgData name="jaret teran" userId="13826acdde4f6183" providerId="LiveId" clId="{B144E961-D5D4-4858-8B05-F4CA91491C4A}" dt="2023-04-27T03:56:35.111" v="892" actId="47"/>
        <pc:sldMkLst>
          <pc:docMk/>
          <pc:sldMk cId="3020510893" sldId="300"/>
        </pc:sldMkLst>
      </pc:sldChg>
      <pc:sldChg chg="del">
        <pc:chgData name="jaret teran" userId="13826acdde4f6183" providerId="LiveId" clId="{B144E961-D5D4-4858-8B05-F4CA91491C4A}" dt="2023-04-26T21:00:44.188" v="0" actId="47"/>
        <pc:sldMkLst>
          <pc:docMk/>
          <pc:sldMk cId="3698783648" sldId="300"/>
        </pc:sldMkLst>
      </pc:sldChg>
      <pc:sldChg chg="del">
        <pc:chgData name="jaret teran" userId="13826acdde4f6183" providerId="LiveId" clId="{B144E961-D5D4-4858-8B05-F4CA91491C4A}" dt="2023-04-26T21:00:44.188" v="0" actId="47"/>
        <pc:sldMkLst>
          <pc:docMk/>
          <pc:sldMk cId="3358108525" sldId="301"/>
        </pc:sldMkLst>
      </pc:sldChg>
      <pc:sldChg chg="new del">
        <pc:chgData name="jaret teran" userId="13826acdde4f6183" providerId="LiveId" clId="{B144E961-D5D4-4858-8B05-F4CA91491C4A}" dt="2023-04-27T03:56:35.301" v="893" actId="47"/>
        <pc:sldMkLst>
          <pc:docMk/>
          <pc:sldMk cId="4283397027" sldId="301"/>
        </pc:sldMkLst>
      </pc:sldChg>
      <pc:sldChg chg="new del">
        <pc:chgData name="jaret teran" userId="13826acdde4f6183" providerId="LiveId" clId="{B144E961-D5D4-4858-8B05-F4CA91491C4A}" dt="2023-04-27T03:56:35.495" v="894" actId="47"/>
        <pc:sldMkLst>
          <pc:docMk/>
          <pc:sldMk cId="2106398788" sldId="302"/>
        </pc:sldMkLst>
      </pc:sldChg>
      <pc:sldChg chg="new del">
        <pc:chgData name="jaret teran" userId="13826acdde4f6183" providerId="LiveId" clId="{B144E961-D5D4-4858-8B05-F4CA91491C4A}" dt="2023-04-27T03:56:35.683" v="895" actId="47"/>
        <pc:sldMkLst>
          <pc:docMk/>
          <pc:sldMk cId="1388183585" sldId="303"/>
        </pc:sldMkLst>
      </pc:sldChg>
      <pc:sldChg chg="del">
        <pc:chgData name="jaret teran" userId="13826acdde4f6183" providerId="LiveId" clId="{B144E961-D5D4-4858-8B05-F4CA91491C4A}" dt="2023-04-26T21:00:44.188" v="0" actId="47"/>
        <pc:sldMkLst>
          <pc:docMk/>
          <pc:sldMk cId="4150440020" sldId="303"/>
        </pc:sldMkLst>
      </pc:sldChg>
      <pc:sldChg chg="new del">
        <pc:chgData name="jaret teran" userId="13826acdde4f6183" providerId="LiveId" clId="{B144E961-D5D4-4858-8B05-F4CA91491C4A}" dt="2023-04-27T03:56:35.883" v="896" actId="47"/>
        <pc:sldMkLst>
          <pc:docMk/>
          <pc:sldMk cId="3295424744" sldId="304"/>
        </pc:sldMkLst>
      </pc:sldChg>
      <pc:sldChg chg="new del">
        <pc:chgData name="jaret teran" userId="13826acdde4f6183" providerId="LiveId" clId="{B144E961-D5D4-4858-8B05-F4CA91491C4A}" dt="2023-04-27T03:56:36.128" v="897" actId="47"/>
        <pc:sldMkLst>
          <pc:docMk/>
          <pc:sldMk cId="1013521322" sldId="305"/>
        </pc:sldMkLst>
      </pc:sldChg>
      <pc:sldChg chg="new del">
        <pc:chgData name="jaret teran" userId="13826acdde4f6183" providerId="LiveId" clId="{B144E961-D5D4-4858-8B05-F4CA91491C4A}" dt="2023-04-27T03:56:36.466" v="898" actId="47"/>
        <pc:sldMkLst>
          <pc:docMk/>
          <pc:sldMk cId="1842678354" sldId="306"/>
        </pc:sldMkLst>
      </pc:sldChg>
      <pc:sldChg chg="del">
        <pc:chgData name="jaret teran" userId="13826acdde4f6183" providerId="LiveId" clId="{B144E961-D5D4-4858-8B05-F4CA91491C4A}" dt="2023-04-26T21:00:44.188" v="0" actId="47"/>
        <pc:sldMkLst>
          <pc:docMk/>
          <pc:sldMk cId="2393128310" sldId="306"/>
        </pc:sldMkLst>
      </pc:sldChg>
      <pc:sldChg chg="new del">
        <pc:chgData name="jaret teran" userId="13826acdde4f6183" providerId="LiveId" clId="{B144E961-D5D4-4858-8B05-F4CA91491C4A}" dt="2023-04-27T03:56:36.723" v="899" actId="47"/>
        <pc:sldMkLst>
          <pc:docMk/>
          <pc:sldMk cId="2455287516" sldId="307"/>
        </pc:sldMkLst>
      </pc:sldChg>
      <pc:sldChg chg="del">
        <pc:chgData name="jaret teran" userId="13826acdde4f6183" providerId="LiveId" clId="{B144E961-D5D4-4858-8B05-F4CA91491C4A}" dt="2023-04-26T21:00:44.188" v="0" actId="47"/>
        <pc:sldMkLst>
          <pc:docMk/>
          <pc:sldMk cId="3309887251" sldId="308"/>
        </pc:sldMkLst>
      </pc:sldChg>
      <pc:sldChg chg="new del">
        <pc:chgData name="jaret teran" userId="13826acdde4f6183" providerId="LiveId" clId="{B144E961-D5D4-4858-8B05-F4CA91491C4A}" dt="2023-04-27T03:56:36.920" v="900" actId="47"/>
        <pc:sldMkLst>
          <pc:docMk/>
          <pc:sldMk cId="3334882837" sldId="308"/>
        </pc:sldMkLst>
      </pc:sldChg>
      <pc:sldChg chg="del">
        <pc:chgData name="jaret teran" userId="13826acdde4f6183" providerId="LiveId" clId="{B144E961-D5D4-4858-8B05-F4CA91491C4A}" dt="2023-04-26T21:00:44.188" v="0" actId="47"/>
        <pc:sldMkLst>
          <pc:docMk/>
          <pc:sldMk cId="1525993249" sldId="309"/>
        </pc:sldMkLst>
      </pc:sldChg>
      <pc:sldChg chg="new del">
        <pc:chgData name="jaret teran" userId="13826acdde4f6183" providerId="LiveId" clId="{B144E961-D5D4-4858-8B05-F4CA91491C4A}" dt="2023-04-27T03:56:37.076" v="901" actId="47"/>
        <pc:sldMkLst>
          <pc:docMk/>
          <pc:sldMk cId="3856701920" sldId="309"/>
        </pc:sldMkLst>
      </pc:sldChg>
      <pc:sldChg chg="new del">
        <pc:chgData name="jaret teran" userId="13826acdde4f6183" providerId="LiveId" clId="{B144E961-D5D4-4858-8B05-F4CA91491C4A}" dt="2023-04-27T03:56:37.267" v="902" actId="47"/>
        <pc:sldMkLst>
          <pc:docMk/>
          <pc:sldMk cId="727891812" sldId="310"/>
        </pc:sldMkLst>
      </pc:sldChg>
      <pc:sldChg chg="del">
        <pc:chgData name="jaret teran" userId="13826acdde4f6183" providerId="LiveId" clId="{B144E961-D5D4-4858-8B05-F4CA91491C4A}" dt="2023-04-26T21:00:44.188" v="0" actId="47"/>
        <pc:sldMkLst>
          <pc:docMk/>
          <pc:sldMk cId="3520852614" sldId="310"/>
        </pc:sldMkLst>
      </pc:sldChg>
      <pc:sldChg chg="new del">
        <pc:chgData name="jaret teran" userId="13826acdde4f6183" providerId="LiveId" clId="{B144E961-D5D4-4858-8B05-F4CA91491C4A}" dt="2023-04-27T03:56:37.417" v="903" actId="47"/>
        <pc:sldMkLst>
          <pc:docMk/>
          <pc:sldMk cId="1831026306" sldId="311"/>
        </pc:sldMkLst>
      </pc:sldChg>
      <pc:sldChg chg="del">
        <pc:chgData name="jaret teran" userId="13826acdde4f6183" providerId="LiveId" clId="{B144E961-D5D4-4858-8B05-F4CA91491C4A}" dt="2023-04-26T21:00:44.188" v="0" actId="47"/>
        <pc:sldMkLst>
          <pc:docMk/>
          <pc:sldMk cId="2968358767" sldId="311"/>
        </pc:sldMkLst>
      </pc:sldChg>
      <pc:sldChg chg="new del">
        <pc:chgData name="jaret teran" userId="13826acdde4f6183" providerId="LiveId" clId="{B144E961-D5D4-4858-8B05-F4CA91491C4A}" dt="2023-04-27T03:56:37.587" v="904" actId="47"/>
        <pc:sldMkLst>
          <pc:docMk/>
          <pc:sldMk cId="300188518" sldId="312"/>
        </pc:sldMkLst>
      </pc:sldChg>
      <pc:sldChg chg="del">
        <pc:chgData name="jaret teran" userId="13826acdde4f6183" providerId="LiveId" clId="{B144E961-D5D4-4858-8B05-F4CA91491C4A}" dt="2023-04-26T21:00:44.188" v="0" actId="47"/>
        <pc:sldMkLst>
          <pc:docMk/>
          <pc:sldMk cId="3768694173" sldId="312"/>
        </pc:sldMkLst>
      </pc:sldChg>
      <pc:sldChg chg="new del">
        <pc:chgData name="jaret teran" userId="13826acdde4f6183" providerId="LiveId" clId="{B144E961-D5D4-4858-8B05-F4CA91491C4A}" dt="2023-04-27T03:56:37.752" v="905" actId="47"/>
        <pc:sldMkLst>
          <pc:docMk/>
          <pc:sldMk cId="605740784" sldId="313"/>
        </pc:sldMkLst>
      </pc:sldChg>
      <pc:sldChg chg="addSp delSp modSp add mod">
        <pc:chgData name="jaret teran" userId="13826acdde4f6183" providerId="LiveId" clId="{B144E961-D5D4-4858-8B05-F4CA91491C4A}" dt="2023-04-27T03:57:00.814" v="909" actId="123"/>
        <pc:sldMkLst>
          <pc:docMk/>
          <pc:sldMk cId="3490685282" sldId="314"/>
        </pc:sldMkLst>
        <pc:spChg chg="mod">
          <ac:chgData name="jaret teran" userId="13826acdde4f6183" providerId="LiveId" clId="{B144E961-D5D4-4858-8B05-F4CA91491C4A}" dt="2023-04-27T03:57:00.814" v="909" actId="123"/>
          <ac:spMkLst>
            <pc:docMk/>
            <pc:sldMk cId="3490685282" sldId="314"/>
            <ac:spMk id="3" creationId="{601EABCB-DA47-5ABF-6967-BF290A073B15}"/>
          </ac:spMkLst>
        </pc:spChg>
        <pc:picChg chg="add del">
          <ac:chgData name="jaret teran" userId="13826acdde4f6183" providerId="LiveId" clId="{B144E961-D5D4-4858-8B05-F4CA91491C4A}" dt="2023-04-27T03:32:48.270" v="830"/>
          <ac:picMkLst>
            <pc:docMk/>
            <pc:sldMk cId="3490685282" sldId="314"/>
            <ac:picMk id="1026" creationId="{021A3FAF-B803-168A-A6C6-C996EEEEE368}"/>
          </ac:picMkLst>
        </pc:picChg>
        <pc:picChg chg="add mod">
          <ac:chgData name="jaret teran" userId="13826acdde4f6183" providerId="LiveId" clId="{B144E961-D5D4-4858-8B05-F4CA91491C4A}" dt="2023-04-27T03:42:22.795" v="853" actId="1076"/>
          <ac:picMkLst>
            <pc:docMk/>
            <pc:sldMk cId="3490685282" sldId="314"/>
            <ac:picMk id="1028" creationId="{28113EA5-DEEF-B6A4-1ACC-776EE317EC41}"/>
          </ac:picMkLst>
        </pc:picChg>
      </pc:sldChg>
      <pc:sldChg chg="addSp delSp modSp add mod setBg">
        <pc:chgData name="jaret teran" userId="13826acdde4f6183" providerId="LiveId" clId="{B144E961-D5D4-4858-8B05-F4CA91491C4A}" dt="2023-04-27T03:56:53.459" v="908" actId="123"/>
        <pc:sldMkLst>
          <pc:docMk/>
          <pc:sldMk cId="3107924375" sldId="315"/>
        </pc:sldMkLst>
        <pc:spChg chg="mod">
          <ac:chgData name="jaret teran" userId="13826acdde4f6183" providerId="LiveId" clId="{B144E961-D5D4-4858-8B05-F4CA91491C4A}" dt="2023-04-27T03:54:30.214" v="881" actId="26606"/>
          <ac:spMkLst>
            <pc:docMk/>
            <pc:sldMk cId="3107924375" sldId="315"/>
            <ac:spMk id="2" creationId="{93C2CD40-3A35-8CDD-2302-3A3A0F0837F8}"/>
          </ac:spMkLst>
        </pc:spChg>
        <pc:spChg chg="mod ord">
          <ac:chgData name="jaret teran" userId="13826acdde4f6183" providerId="LiveId" clId="{B144E961-D5D4-4858-8B05-F4CA91491C4A}" dt="2023-04-27T03:56:53.459" v="908" actId="123"/>
          <ac:spMkLst>
            <pc:docMk/>
            <pc:sldMk cId="3107924375" sldId="315"/>
            <ac:spMk id="3" creationId="{601EABCB-DA47-5ABF-6967-BF290A073B15}"/>
          </ac:spMkLst>
        </pc:spChg>
        <pc:spChg chg="add del">
          <ac:chgData name="jaret teran" userId="13826acdde4f6183" providerId="LiveId" clId="{B144E961-D5D4-4858-8B05-F4CA91491C4A}" dt="2023-04-27T03:54:04.717" v="877" actId="26606"/>
          <ac:spMkLst>
            <pc:docMk/>
            <pc:sldMk cId="3107924375" sldId="315"/>
            <ac:spMk id="2052" creationId="{4AC6B390-BC59-4F1D-A0EE-D71A92F0A0B2}"/>
          </ac:spMkLst>
        </pc:spChg>
        <pc:spChg chg="add del">
          <ac:chgData name="jaret teran" userId="13826acdde4f6183" providerId="LiveId" clId="{B144E961-D5D4-4858-8B05-F4CA91491C4A}" dt="2023-04-27T03:54:04.717" v="877" actId="26606"/>
          <ac:spMkLst>
            <pc:docMk/>
            <pc:sldMk cId="3107924375" sldId="315"/>
            <ac:spMk id="2053" creationId="{B6C60D79-16F1-4C4B-B7E3-7634E7069CDE}"/>
          </ac:spMkLst>
        </pc:spChg>
        <pc:spChg chg="add del">
          <ac:chgData name="jaret teran" userId="13826acdde4f6183" providerId="LiveId" clId="{B144E961-D5D4-4858-8B05-F4CA91491C4A}" dt="2023-04-27T03:54:04.717" v="877" actId="26606"/>
          <ac:spMkLst>
            <pc:docMk/>
            <pc:sldMk cId="3107924375" sldId="315"/>
            <ac:spMk id="2054" creationId="{426B127E-6498-4C77-9C9D-4553A5113B80}"/>
          </ac:spMkLst>
        </pc:spChg>
        <pc:spChg chg="add del">
          <ac:chgData name="jaret teran" userId="13826acdde4f6183" providerId="LiveId" clId="{B144E961-D5D4-4858-8B05-F4CA91491C4A}" dt="2023-04-27T03:53:42.783" v="867" actId="26606"/>
          <ac:spMkLst>
            <pc:docMk/>
            <pc:sldMk cId="3107924375" sldId="315"/>
            <ac:spMk id="2055" creationId="{04C21BAE-6866-4C7A-A7EC-C1B2E572D5BE}"/>
          </ac:spMkLst>
        </pc:spChg>
        <pc:spChg chg="add del">
          <ac:chgData name="jaret teran" userId="13826acdde4f6183" providerId="LiveId" clId="{B144E961-D5D4-4858-8B05-F4CA91491C4A}" dt="2023-04-27T03:54:07.238" v="879" actId="26606"/>
          <ac:spMkLst>
            <pc:docMk/>
            <pc:sldMk cId="3107924375" sldId="315"/>
            <ac:spMk id="2056" creationId="{560AFAAC-EA6C-45A9-9E03-C9C9F0193B4F}"/>
          </ac:spMkLst>
        </pc:spChg>
        <pc:spChg chg="add del">
          <ac:chgData name="jaret teran" userId="13826acdde4f6183" providerId="LiveId" clId="{B144E961-D5D4-4858-8B05-F4CA91491C4A}" dt="2023-04-27T03:53:42.783" v="867" actId="26606"/>
          <ac:spMkLst>
            <pc:docMk/>
            <pc:sldMk cId="3107924375" sldId="315"/>
            <ac:spMk id="2057" creationId="{C74F2646-08C7-4051-81DA-751C43A03FC1}"/>
          </ac:spMkLst>
        </pc:spChg>
        <pc:spChg chg="add del">
          <ac:chgData name="jaret teran" userId="13826acdde4f6183" providerId="LiveId" clId="{B144E961-D5D4-4858-8B05-F4CA91491C4A}" dt="2023-04-27T03:54:07.238" v="879" actId="26606"/>
          <ac:spMkLst>
            <pc:docMk/>
            <pc:sldMk cId="3107924375" sldId="315"/>
            <ac:spMk id="2058" creationId="{83549E37-C86B-4401-90BD-D8BF83859F14}"/>
          </ac:spMkLst>
        </pc:spChg>
        <pc:spChg chg="add del">
          <ac:chgData name="jaret teran" userId="13826acdde4f6183" providerId="LiveId" clId="{B144E961-D5D4-4858-8B05-F4CA91491C4A}" dt="2023-04-27T03:53:42.783" v="867" actId="26606"/>
          <ac:spMkLst>
            <pc:docMk/>
            <pc:sldMk cId="3107924375" sldId="315"/>
            <ac:spMk id="2059" creationId="{DCD6552F-C98B-4FBA-842F-3EF2D5ACA1FF}"/>
          </ac:spMkLst>
        </pc:spChg>
        <pc:spChg chg="add del">
          <ac:chgData name="jaret teran" userId="13826acdde4f6183" providerId="LiveId" clId="{B144E961-D5D4-4858-8B05-F4CA91491C4A}" dt="2023-04-27T03:54:07.238" v="879" actId="26606"/>
          <ac:spMkLst>
            <pc:docMk/>
            <pc:sldMk cId="3107924375" sldId="315"/>
            <ac:spMk id="2060" creationId="{8A17784E-76D8-4521-A77D-0D2EBB923004}"/>
          </ac:spMkLst>
        </pc:spChg>
        <pc:spChg chg="add del">
          <ac:chgData name="jaret teran" userId="13826acdde4f6183" providerId="LiveId" clId="{B144E961-D5D4-4858-8B05-F4CA91491C4A}" dt="2023-04-27T03:53:42.783" v="867" actId="26606"/>
          <ac:spMkLst>
            <pc:docMk/>
            <pc:sldMk cId="3107924375" sldId="315"/>
            <ac:spMk id="2061" creationId="{F0C518C2-0AA4-470C-87B9-9CBF428FBA25}"/>
          </ac:spMkLst>
        </pc:spChg>
        <pc:spChg chg="add del">
          <ac:chgData name="jaret teran" userId="13826acdde4f6183" providerId="LiveId" clId="{B144E961-D5D4-4858-8B05-F4CA91491C4A}" dt="2023-04-27T03:54:07.238" v="879" actId="26606"/>
          <ac:spMkLst>
            <pc:docMk/>
            <pc:sldMk cId="3107924375" sldId="315"/>
            <ac:spMk id="2062" creationId="{C0036C6B-F09C-4EAB-AE02-8D056EE74856}"/>
          </ac:spMkLst>
        </pc:spChg>
        <pc:spChg chg="add del">
          <ac:chgData name="jaret teran" userId="13826acdde4f6183" providerId="LiveId" clId="{B144E961-D5D4-4858-8B05-F4CA91491C4A}" dt="2023-04-27T03:54:07.238" v="879" actId="26606"/>
          <ac:spMkLst>
            <pc:docMk/>
            <pc:sldMk cId="3107924375" sldId="315"/>
            <ac:spMk id="2063" creationId="{FC8D5885-2804-4D3C-BE31-902E4D3279B0}"/>
          </ac:spMkLst>
        </pc:spChg>
        <pc:picChg chg="del">
          <ac:chgData name="jaret teran" userId="13826acdde4f6183" providerId="LiveId" clId="{B144E961-D5D4-4858-8B05-F4CA91491C4A}" dt="2023-04-27T03:49:20.625" v="856" actId="478"/>
          <ac:picMkLst>
            <pc:docMk/>
            <pc:sldMk cId="3107924375" sldId="315"/>
            <ac:picMk id="1028" creationId="{28113EA5-DEEF-B6A4-1ACC-776EE317EC41}"/>
          </ac:picMkLst>
        </pc:picChg>
        <pc:picChg chg="add mod ord">
          <ac:chgData name="jaret teran" userId="13826acdde4f6183" providerId="LiveId" clId="{B144E961-D5D4-4858-8B05-F4CA91491C4A}" dt="2023-04-27T03:55:40.568" v="887" actId="1076"/>
          <ac:picMkLst>
            <pc:docMk/>
            <pc:sldMk cId="3107924375" sldId="315"/>
            <ac:picMk id="2050" creationId="{BD665AAA-2233-B0D4-2730-EBC253BAA68C}"/>
          </ac:picMkLst>
        </pc:picChg>
      </pc:sldChg>
      <pc:sldChg chg="addSp delSp modSp add mod setBg setClrOvrMap">
        <pc:chgData name="jaret teran" userId="13826acdde4f6183" providerId="LiveId" clId="{B144E961-D5D4-4858-8B05-F4CA91491C4A}" dt="2023-04-27T04:12:30.899" v="935" actId="207"/>
        <pc:sldMkLst>
          <pc:docMk/>
          <pc:sldMk cId="3966198952" sldId="316"/>
        </pc:sldMkLst>
        <pc:spChg chg="mod">
          <ac:chgData name="jaret teran" userId="13826acdde4f6183" providerId="LiveId" clId="{B144E961-D5D4-4858-8B05-F4CA91491C4A}" dt="2023-04-27T04:11:56.232" v="930" actId="26606"/>
          <ac:spMkLst>
            <pc:docMk/>
            <pc:sldMk cId="3966198952" sldId="316"/>
            <ac:spMk id="2" creationId="{93C2CD40-3A35-8CDD-2302-3A3A0F0837F8}"/>
          </ac:spMkLst>
        </pc:spChg>
        <pc:spChg chg="mod ord">
          <ac:chgData name="jaret teran" userId="13826acdde4f6183" providerId="LiveId" clId="{B144E961-D5D4-4858-8B05-F4CA91491C4A}" dt="2023-04-27T04:12:30.899" v="935" actId="207"/>
          <ac:spMkLst>
            <pc:docMk/>
            <pc:sldMk cId="3966198952" sldId="316"/>
            <ac:spMk id="3" creationId="{601EABCB-DA47-5ABF-6967-BF290A073B15}"/>
          </ac:spMkLst>
        </pc:spChg>
        <pc:spChg chg="add del">
          <ac:chgData name="jaret teran" userId="13826acdde4f6183" providerId="LiveId" clId="{B144E961-D5D4-4858-8B05-F4CA91491C4A}" dt="2023-04-27T04:04:54.933" v="914"/>
          <ac:spMkLst>
            <pc:docMk/>
            <pc:sldMk cId="3966198952" sldId="316"/>
            <ac:spMk id="4" creationId="{4B1FEBA5-D71E-2549-DF61-C4C0A53DA096}"/>
          </ac:spMkLst>
        </pc:spChg>
        <pc:spChg chg="add del">
          <ac:chgData name="jaret teran" userId="13826acdde4f6183" providerId="LiveId" clId="{B144E961-D5D4-4858-8B05-F4CA91491C4A}" dt="2023-04-27T04:05:23.015" v="916"/>
          <ac:spMkLst>
            <pc:docMk/>
            <pc:sldMk cId="3966198952" sldId="316"/>
            <ac:spMk id="5" creationId="{1EF283A1-8E31-ED9B-6F27-E635DF66E291}"/>
          </ac:spMkLst>
        </pc:spChg>
        <pc:spChg chg="add del">
          <ac:chgData name="jaret teran" userId="13826acdde4f6183" providerId="LiveId" clId="{B144E961-D5D4-4858-8B05-F4CA91491C4A}" dt="2023-04-27T04:09:02.848" v="918" actId="478"/>
          <ac:spMkLst>
            <pc:docMk/>
            <pc:sldMk cId="3966198952" sldId="316"/>
            <ac:spMk id="6" creationId="{0F24CFDE-96E9-1867-8CCA-737C24EA44A1}"/>
          </ac:spMkLst>
        </pc:spChg>
        <pc:spChg chg="add del">
          <ac:chgData name="jaret teran" userId="13826acdde4f6183" providerId="LiveId" clId="{B144E961-D5D4-4858-8B05-F4CA91491C4A}" dt="2023-04-27T04:11:45.685" v="924" actId="26606"/>
          <ac:spMkLst>
            <pc:docMk/>
            <pc:sldMk cId="3966198952" sldId="316"/>
            <ac:spMk id="3085" creationId="{201CC55D-ED54-4C5C-95E6-10947BD1103B}"/>
          </ac:spMkLst>
        </pc:spChg>
        <pc:spChg chg="add del">
          <ac:chgData name="jaret teran" userId="13826acdde4f6183" providerId="LiveId" clId="{B144E961-D5D4-4858-8B05-F4CA91491C4A}" dt="2023-04-27T04:11:54.092" v="928" actId="26606"/>
          <ac:spMkLst>
            <pc:docMk/>
            <pc:sldMk cId="3966198952" sldId="316"/>
            <ac:spMk id="3089" creationId="{BB48116A-278A-4CC5-89D3-9DE8E8FF1245}"/>
          </ac:spMkLst>
        </pc:spChg>
        <pc:spChg chg="add del">
          <ac:chgData name="jaret teran" userId="13826acdde4f6183" providerId="LiveId" clId="{B144E961-D5D4-4858-8B05-F4CA91491C4A}" dt="2023-04-27T04:11:45.685" v="924" actId="26606"/>
          <ac:spMkLst>
            <pc:docMk/>
            <pc:sldMk cId="3966198952" sldId="316"/>
            <ac:spMk id="3091" creationId="{3873B707-463F-40B0-8227-E8CC6C67EB25}"/>
          </ac:spMkLst>
        </pc:spChg>
        <pc:spChg chg="add del">
          <ac:chgData name="jaret teran" userId="13826acdde4f6183" providerId="LiveId" clId="{B144E961-D5D4-4858-8B05-F4CA91491C4A}" dt="2023-04-27T04:11:45.685" v="924" actId="26606"/>
          <ac:spMkLst>
            <pc:docMk/>
            <pc:sldMk cId="3966198952" sldId="316"/>
            <ac:spMk id="3093" creationId="{C13237C8-E62C-4F0D-A318-BD6FB6C2D138}"/>
          </ac:spMkLst>
        </pc:spChg>
        <pc:spChg chg="add del">
          <ac:chgData name="jaret teran" userId="13826acdde4f6183" providerId="LiveId" clId="{B144E961-D5D4-4858-8B05-F4CA91491C4A}" dt="2023-04-27T04:11:45.685" v="924" actId="26606"/>
          <ac:spMkLst>
            <pc:docMk/>
            <pc:sldMk cId="3966198952" sldId="316"/>
            <ac:spMk id="3095" creationId="{19C9EAEA-39D0-4B0E-A0EB-51E7B26740B1}"/>
          </ac:spMkLst>
        </pc:spChg>
        <pc:spChg chg="add del">
          <ac:chgData name="jaret teran" userId="13826acdde4f6183" providerId="LiveId" clId="{B144E961-D5D4-4858-8B05-F4CA91491C4A}" dt="2023-04-27T04:11:46.870" v="926" actId="26606"/>
          <ac:spMkLst>
            <pc:docMk/>
            <pc:sldMk cId="3966198952" sldId="316"/>
            <ac:spMk id="3097" creationId="{9228552E-C8B1-4A80-8448-0787CE0FC704}"/>
          </ac:spMkLst>
        </pc:spChg>
        <pc:spChg chg="add del">
          <ac:chgData name="jaret teran" userId="13826acdde4f6183" providerId="LiveId" clId="{B144E961-D5D4-4858-8B05-F4CA91491C4A}" dt="2023-04-27T04:11:54.092" v="928" actId="26606"/>
          <ac:spMkLst>
            <pc:docMk/>
            <pc:sldMk cId="3966198952" sldId="316"/>
            <ac:spMk id="3099" creationId="{DB304A14-32D0-4873-B914-423ED7B8DAFD}"/>
          </ac:spMkLst>
        </pc:spChg>
        <pc:spChg chg="add del">
          <ac:chgData name="jaret teran" userId="13826acdde4f6183" providerId="LiveId" clId="{B144E961-D5D4-4858-8B05-F4CA91491C4A}" dt="2023-04-27T04:11:54.092" v="928" actId="26606"/>
          <ac:spMkLst>
            <pc:docMk/>
            <pc:sldMk cId="3966198952" sldId="316"/>
            <ac:spMk id="3100" creationId="{1D460C86-854F-4FB3-ABC2-E823D8FEB9DB}"/>
          </ac:spMkLst>
        </pc:spChg>
        <pc:spChg chg="add del">
          <ac:chgData name="jaret teran" userId="13826acdde4f6183" providerId="LiveId" clId="{B144E961-D5D4-4858-8B05-F4CA91491C4A}" dt="2023-04-27T04:11:56.232" v="930" actId="26606"/>
          <ac:spMkLst>
            <pc:docMk/>
            <pc:sldMk cId="3966198952" sldId="316"/>
            <ac:spMk id="3102" creationId="{F13C74B1-5B17-4795-BED0-7140497B445A}"/>
          </ac:spMkLst>
        </pc:spChg>
        <pc:spChg chg="add del">
          <ac:chgData name="jaret teran" userId="13826acdde4f6183" providerId="LiveId" clId="{B144E961-D5D4-4858-8B05-F4CA91491C4A}" dt="2023-04-27T04:11:56.232" v="930" actId="26606"/>
          <ac:spMkLst>
            <pc:docMk/>
            <pc:sldMk cId="3966198952" sldId="316"/>
            <ac:spMk id="3103" creationId="{D4974D33-8DC5-464E-8C6D-BE58F0669C17}"/>
          </ac:spMkLst>
        </pc:spChg>
        <pc:grpChg chg="add del">
          <ac:chgData name="jaret teran" userId="13826acdde4f6183" providerId="LiveId" clId="{B144E961-D5D4-4858-8B05-F4CA91491C4A}" dt="2023-04-27T04:11:45.685" v="924" actId="26606"/>
          <ac:grpSpMkLst>
            <pc:docMk/>
            <pc:sldMk cId="3966198952" sldId="316"/>
            <ac:grpSpMk id="3087" creationId="{1DE889C7-FAD6-4397-98E2-05D503484459}"/>
          </ac:grpSpMkLst>
        </pc:grpChg>
        <pc:picChg chg="del">
          <ac:chgData name="jaret teran" userId="13826acdde4f6183" providerId="LiveId" clId="{B144E961-D5D4-4858-8B05-F4CA91491C4A}" dt="2023-04-27T03:58:53.906" v="912" actId="478"/>
          <ac:picMkLst>
            <pc:docMk/>
            <pc:sldMk cId="3966198952" sldId="316"/>
            <ac:picMk id="2050" creationId="{BD665AAA-2233-B0D4-2730-EBC253BAA68C}"/>
          </ac:picMkLst>
        </pc:picChg>
        <pc:picChg chg="add mod ord">
          <ac:chgData name="jaret teran" userId="13826acdde4f6183" providerId="LiveId" clId="{B144E961-D5D4-4858-8B05-F4CA91491C4A}" dt="2023-04-27T04:12:12.581" v="933" actId="1076"/>
          <ac:picMkLst>
            <pc:docMk/>
            <pc:sldMk cId="3966198952" sldId="316"/>
            <ac:picMk id="3080" creationId="{34B6001A-8893-1362-CB21-99001497CF91}"/>
          </ac:picMkLst>
        </pc:picChg>
      </pc:sldChg>
      <pc:sldChg chg="addSp delSp modSp add mod setBg">
        <pc:chgData name="jaret teran" userId="13826acdde4f6183" providerId="LiveId" clId="{B144E961-D5D4-4858-8B05-F4CA91491C4A}" dt="2023-04-27T04:29:09.367" v="1484" actId="1076"/>
        <pc:sldMkLst>
          <pc:docMk/>
          <pc:sldMk cId="1184104985" sldId="317"/>
        </pc:sldMkLst>
        <pc:spChg chg="mod">
          <ac:chgData name="jaret teran" userId="13826acdde4f6183" providerId="LiveId" clId="{B144E961-D5D4-4858-8B05-F4CA91491C4A}" dt="2023-04-27T04:28:38.998" v="1482" actId="122"/>
          <ac:spMkLst>
            <pc:docMk/>
            <pc:sldMk cId="1184104985" sldId="317"/>
            <ac:spMk id="2" creationId="{93C2CD40-3A35-8CDD-2302-3A3A0F0837F8}"/>
          </ac:spMkLst>
        </pc:spChg>
        <pc:spChg chg="add del mod ord">
          <ac:chgData name="jaret teran" userId="13826acdde4f6183" providerId="LiveId" clId="{B144E961-D5D4-4858-8B05-F4CA91491C4A}" dt="2023-04-27T04:27:28.190" v="1476" actId="26606"/>
          <ac:spMkLst>
            <pc:docMk/>
            <pc:sldMk cId="1184104985" sldId="317"/>
            <ac:spMk id="3" creationId="{601EABCB-DA47-5ABF-6967-BF290A073B15}"/>
          </ac:spMkLst>
        </pc:spChg>
        <pc:spChg chg="add del">
          <ac:chgData name="jaret teran" userId="13826acdde4f6183" providerId="LiveId" clId="{B144E961-D5D4-4858-8B05-F4CA91491C4A}" dt="2023-04-27T04:27:28.190" v="1475" actId="26606"/>
          <ac:spMkLst>
            <pc:docMk/>
            <pc:sldMk cId="1184104985" sldId="317"/>
            <ac:spMk id="4103" creationId="{79BB35BC-D5C2-4C8B-A22A-A71E6191913B}"/>
          </ac:spMkLst>
        </pc:spChg>
        <pc:spChg chg="add del">
          <ac:chgData name="jaret teran" userId="13826acdde4f6183" providerId="LiveId" clId="{B144E961-D5D4-4858-8B05-F4CA91491C4A}" dt="2023-04-27T04:27:28.190" v="1475" actId="26606"/>
          <ac:spMkLst>
            <pc:docMk/>
            <pc:sldMk cId="1184104985" sldId="317"/>
            <ac:spMk id="4106" creationId="{601EABCB-DA47-5ABF-6967-BF290A073B15}"/>
          </ac:spMkLst>
        </pc:spChg>
        <pc:spChg chg="add mod">
          <ac:chgData name="jaret teran" userId="13826acdde4f6183" providerId="LiveId" clId="{B144E961-D5D4-4858-8B05-F4CA91491C4A}" dt="2023-04-27T04:28:24.058" v="1478" actId="123"/>
          <ac:spMkLst>
            <pc:docMk/>
            <pc:sldMk cId="1184104985" sldId="317"/>
            <ac:spMk id="4108" creationId="{601EABCB-DA47-5ABF-6967-BF290A073B15}"/>
          </ac:spMkLst>
        </pc:spChg>
        <pc:graphicFrameChg chg="add del">
          <ac:chgData name="jaret teran" userId="13826acdde4f6183" providerId="LiveId" clId="{B144E961-D5D4-4858-8B05-F4CA91491C4A}" dt="2023-04-27T04:27:13.304" v="1469" actId="26606"/>
          <ac:graphicFrameMkLst>
            <pc:docMk/>
            <pc:sldMk cId="1184104985" sldId="317"/>
            <ac:graphicFrameMk id="4100" creationId="{519AFF3D-0FF4-1AFF-1B50-E02A6061CBBB}"/>
          </ac:graphicFrameMkLst>
        </pc:graphicFrameChg>
        <pc:graphicFrameChg chg="add del">
          <ac:chgData name="jaret teran" userId="13826acdde4f6183" providerId="LiveId" clId="{B144E961-D5D4-4858-8B05-F4CA91491C4A}" dt="2023-04-27T04:27:16.639" v="1471" actId="26606"/>
          <ac:graphicFrameMkLst>
            <pc:docMk/>
            <pc:sldMk cId="1184104985" sldId="317"/>
            <ac:graphicFrameMk id="4102" creationId="{EB36D791-1379-705C-D947-FF9D4B0AE90B}"/>
          </ac:graphicFrameMkLst>
        </pc:graphicFrameChg>
        <pc:graphicFrameChg chg="add del">
          <ac:chgData name="jaret teran" userId="13826acdde4f6183" providerId="LiveId" clId="{B144E961-D5D4-4858-8B05-F4CA91491C4A}" dt="2023-04-27T04:27:20.430" v="1473" actId="26606"/>
          <ac:graphicFrameMkLst>
            <pc:docMk/>
            <pc:sldMk cId="1184104985" sldId="317"/>
            <ac:graphicFrameMk id="4104" creationId="{FFF545BE-B952-B19F-62DE-F9A5D2B13ED4}"/>
          </ac:graphicFrameMkLst>
        </pc:graphicFrameChg>
        <pc:picChg chg="del">
          <ac:chgData name="jaret teran" userId="13826acdde4f6183" providerId="LiveId" clId="{B144E961-D5D4-4858-8B05-F4CA91491C4A}" dt="2023-04-27T04:17:28.310" v="1089" actId="478"/>
          <ac:picMkLst>
            <pc:docMk/>
            <pc:sldMk cId="1184104985" sldId="317"/>
            <ac:picMk id="3080" creationId="{34B6001A-8893-1362-CB21-99001497CF91}"/>
          </ac:picMkLst>
        </pc:picChg>
        <pc:picChg chg="add mod ord">
          <ac:chgData name="jaret teran" userId="13826acdde4f6183" providerId="LiveId" clId="{B144E961-D5D4-4858-8B05-F4CA91491C4A}" dt="2023-04-27T04:29:09.367" v="1484" actId="1076"/>
          <ac:picMkLst>
            <pc:docMk/>
            <pc:sldMk cId="1184104985" sldId="317"/>
            <ac:picMk id="4098" creationId="{A66C99E2-DD65-815F-38FC-2433A5248B6F}"/>
          </ac:picMkLst>
        </pc:picChg>
      </pc:sldChg>
      <pc:sldChg chg="addSp delSp modSp new mod setBg">
        <pc:chgData name="jaret teran" userId="13826acdde4f6183" providerId="LiveId" clId="{B144E961-D5D4-4858-8B05-F4CA91491C4A}" dt="2023-04-27T04:54:02.211" v="1638" actId="14100"/>
        <pc:sldMkLst>
          <pc:docMk/>
          <pc:sldMk cId="1348973065" sldId="318"/>
        </pc:sldMkLst>
        <pc:spChg chg="del">
          <ac:chgData name="jaret teran" userId="13826acdde4f6183" providerId="LiveId" clId="{B144E961-D5D4-4858-8B05-F4CA91491C4A}" dt="2023-04-27T04:40:47.730" v="1589" actId="478"/>
          <ac:spMkLst>
            <pc:docMk/>
            <pc:sldMk cId="1348973065" sldId="318"/>
            <ac:spMk id="2" creationId="{3E9D6ABE-8A68-ED55-DD27-AA6ABD78F38E}"/>
          </ac:spMkLst>
        </pc:spChg>
        <pc:spChg chg="mod ord">
          <ac:chgData name="jaret teran" userId="13826acdde4f6183" providerId="LiveId" clId="{B144E961-D5D4-4858-8B05-F4CA91491C4A}" dt="2023-04-27T04:53:57.025" v="1637" actId="1076"/>
          <ac:spMkLst>
            <pc:docMk/>
            <pc:sldMk cId="1348973065" sldId="318"/>
            <ac:spMk id="3" creationId="{5783586F-A6D5-595C-A545-38D18ED323D4}"/>
          </ac:spMkLst>
        </pc:spChg>
        <pc:spChg chg="add del">
          <ac:chgData name="jaret teran" userId="13826acdde4f6183" providerId="LiveId" clId="{B144E961-D5D4-4858-8B05-F4CA91491C4A}" dt="2023-04-27T04:52:49.914" v="1624" actId="26606"/>
          <ac:spMkLst>
            <pc:docMk/>
            <pc:sldMk cId="1348973065" sldId="318"/>
            <ac:spMk id="6150" creationId="{F13C74B1-5B17-4795-BED0-7140497B445A}"/>
          </ac:spMkLst>
        </pc:spChg>
        <pc:spChg chg="add del">
          <ac:chgData name="jaret teran" userId="13826acdde4f6183" providerId="LiveId" clId="{B144E961-D5D4-4858-8B05-F4CA91491C4A}" dt="2023-04-27T04:45:13.727" v="1596" actId="26606"/>
          <ac:spMkLst>
            <pc:docMk/>
            <pc:sldMk cId="1348973065" sldId="318"/>
            <ac:spMk id="6151" creationId="{F13C74B1-5B17-4795-BED0-7140497B445A}"/>
          </ac:spMkLst>
        </pc:spChg>
        <pc:spChg chg="add del">
          <ac:chgData name="jaret teran" userId="13826acdde4f6183" providerId="LiveId" clId="{B144E961-D5D4-4858-8B05-F4CA91491C4A}" dt="2023-04-27T04:52:49.914" v="1624" actId="26606"/>
          <ac:spMkLst>
            <pc:docMk/>
            <pc:sldMk cId="1348973065" sldId="318"/>
            <ac:spMk id="6152" creationId="{D4974D33-8DC5-464E-8C6D-BE58F0669C17}"/>
          </ac:spMkLst>
        </pc:spChg>
        <pc:spChg chg="add del">
          <ac:chgData name="jaret teran" userId="13826acdde4f6183" providerId="LiveId" clId="{B144E961-D5D4-4858-8B05-F4CA91491C4A}" dt="2023-04-27T04:45:13.727" v="1596" actId="26606"/>
          <ac:spMkLst>
            <pc:docMk/>
            <pc:sldMk cId="1348973065" sldId="318"/>
            <ac:spMk id="6153" creationId="{D4974D33-8DC5-464E-8C6D-BE58F0669C17}"/>
          </ac:spMkLst>
        </pc:spChg>
        <pc:spChg chg="add del">
          <ac:chgData name="jaret teran" userId="13826acdde4f6183" providerId="LiveId" clId="{B144E961-D5D4-4858-8B05-F4CA91491C4A}" dt="2023-04-27T04:52:59.650" v="1628" actId="26606"/>
          <ac:spMkLst>
            <pc:docMk/>
            <pc:sldMk cId="1348973065" sldId="318"/>
            <ac:spMk id="6154" creationId="{2C61293E-6EBE-43EF-A52C-9BEBFD7679D4}"/>
          </ac:spMkLst>
        </pc:spChg>
        <pc:spChg chg="add del">
          <ac:chgData name="jaret teran" userId="13826acdde4f6183" providerId="LiveId" clId="{B144E961-D5D4-4858-8B05-F4CA91491C4A}" dt="2023-04-27T04:45:19.388" v="1598" actId="26606"/>
          <ac:spMkLst>
            <pc:docMk/>
            <pc:sldMk cId="1348973065" sldId="318"/>
            <ac:spMk id="6155" creationId="{D009D6D5-DAC2-4A8B-A17A-E206B9012D09}"/>
          </ac:spMkLst>
        </pc:spChg>
        <pc:spChg chg="add del">
          <ac:chgData name="jaret teran" userId="13826acdde4f6183" providerId="LiveId" clId="{B144E961-D5D4-4858-8B05-F4CA91491C4A}" dt="2023-04-27T04:52:59.650" v="1628" actId="26606"/>
          <ac:spMkLst>
            <pc:docMk/>
            <pc:sldMk cId="1348973065" sldId="318"/>
            <ac:spMk id="6156" creationId="{21540236-BFD5-4A9D-8840-4703E7F76825}"/>
          </ac:spMkLst>
        </pc:spChg>
        <pc:picChg chg="add del mod">
          <ac:chgData name="jaret teran" userId="13826acdde4f6183" providerId="LiveId" clId="{B144E961-D5D4-4858-8B05-F4CA91491C4A}" dt="2023-04-27T04:46:01.677" v="1608" actId="478"/>
          <ac:picMkLst>
            <pc:docMk/>
            <pc:sldMk cId="1348973065" sldId="318"/>
            <ac:picMk id="6146" creationId="{DAC06EA4-15B6-4731-4C62-AB40B4432FC8}"/>
          </ac:picMkLst>
        </pc:picChg>
        <pc:picChg chg="add mod">
          <ac:chgData name="jaret teran" userId="13826acdde4f6183" providerId="LiveId" clId="{B144E961-D5D4-4858-8B05-F4CA91491C4A}" dt="2023-04-27T04:54:02.211" v="1638" actId="14100"/>
          <ac:picMkLst>
            <pc:docMk/>
            <pc:sldMk cId="1348973065" sldId="318"/>
            <ac:picMk id="6148" creationId="{4FBFA32A-4632-421C-7EEF-7DD0AD919F05}"/>
          </ac:picMkLst>
        </pc:picChg>
      </pc:sldChg>
      <pc:sldChg chg="addSp delSp modSp new mod setBg">
        <pc:chgData name="jaret teran" userId="13826acdde4f6183" providerId="LiveId" clId="{B144E961-D5D4-4858-8B05-F4CA91491C4A}" dt="2023-04-27T05:01:41.693" v="1722" actId="123"/>
        <pc:sldMkLst>
          <pc:docMk/>
          <pc:sldMk cId="2030449394" sldId="319"/>
        </pc:sldMkLst>
        <pc:spChg chg="mod">
          <ac:chgData name="jaret teran" userId="13826acdde4f6183" providerId="LiveId" clId="{B144E961-D5D4-4858-8B05-F4CA91491C4A}" dt="2023-04-27T05:01:11.230" v="1719" actId="26606"/>
          <ac:spMkLst>
            <pc:docMk/>
            <pc:sldMk cId="2030449394" sldId="319"/>
            <ac:spMk id="2" creationId="{7F7862AA-347C-21A1-782E-38756FEA0996}"/>
          </ac:spMkLst>
        </pc:spChg>
        <pc:spChg chg="mod ord">
          <ac:chgData name="jaret teran" userId="13826acdde4f6183" providerId="LiveId" clId="{B144E961-D5D4-4858-8B05-F4CA91491C4A}" dt="2023-04-27T05:01:41.693" v="1722" actId="123"/>
          <ac:spMkLst>
            <pc:docMk/>
            <pc:sldMk cId="2030449394" sldId="319"/>
            <ac:spMk id="3" creationId="{8ED34B69-A712-E269-25E9-9C68F9B31F75}"/>
          </ac:spMkLst>
        </pc:spChg>
        <pc:spChg chg="add del">
          <ac:chgData name="jaret teran" userId="13826acdde4f6183" providerId="LiveId" clId="{B144E961-D5D4-4858-8B05-F4CA91491C4A}" dt="2023-04-27T05:01:11.222" v="1718" actId="26606"/>
          <ac:spMkLst>
            <pc:docMk/>
            <pc:sldMk cId="2030449394" sldId="319"/>
            <ac:spMk id="8196" creationId="{45D37F4E-DDB4-456B-97E0-9937730A039F}"/>
          </ac:spMkLst>
        </pc:spChg>
        <pc:spChg chg="add del">
          <ac:chgData name="jaret teran" userId="13826acdde4f6183" providerId="LiveId" clId="{B144E961-D5D4-4858-8B05-F4CA91491C4A}" dt="2023-04-27T05:01:11.222" v="1718" actId="26606"/>
          <ac:spMkLst>
            <pc:docMk/>
            <pc:sldMk cId="2030449394" sldId="319"/>
            <ac:spMk id="8197" creationId="{B2DD41CD-8F47-4F56-AD12-4E2FF7696987}"/>
          </ac:spMkLst>
        </pc:spChg>
        <pc:spChg chg="add del">
          <ac:chgData name="jaret teran" userId="13826acdde4f6183" providerId="LiveId" clId="{B144E961-D5D4-4858-8B05-F4CA91491C4A}" dt="2023-04-27T05:01:06.651" v="1714" actId="26606"/>
          <ac:spMkLst>
            <pc:docMk/>
            <pc:sldMk cId="2030449394" sldId="319"/>
            <ac:spMk id="8199" creationId="{04C21BAE-6866-4C7A-A7EC-C1B2E572D5BE}"/>
          </ac:spMkLst>
        </pc:spChg>
        <pc:spChg chg="add del">
          <ac:chgData name="jaret teran" userId="13826acdde4f6183" providerId="LiveId" clId="{B144E961-D5D4-4858-8B05-F4CA91491C4A}" dt="2023-04-27T05:01:06.651" v="1714" actId="26606"/>
          <ac:spMkLst>
            <pc:docMk/>
            <pc:sldMk cId="2030449394" sldId="319"/>
            <ac:spMk id="8201" creationId="{7E7D0C94-08B4-48AE-8813-CC4D60294F42}"/>
          </ac:spMkLst>
        </pc:spChg>
        <pc:spChg chg="add del">
          <ac:chgData name="jaret teran" userId="13826acdde4f6183" providerId="LiveId" clId="{B144E961-D5D4-4858-8B05-F4CA91491C4A}" dt="2023-04-27T05:01:06.651" v="1714" actId="26606"/>
          <ac:spMkLst>
            <pc:docMk/>
            <pc:sldMk cId="2030449394" sldId="319"/>
            <ac:spMk id="8203" creationId="{F0C518C2-0AA4-470C-87B9-9CBF428FBA25}"/>
          </ac:spMkLst>
        </pc:spChg>
        <pc:picChg chg="add mod ord">
          <ac:chgData name="jaret teran" userId="13826acdde4f6183" providerId="LiveId" clId="{B144E961-D5D4-4858-8B05-F4CA91491C4A}" dt="2023-04-27T05:01:11.230" v="1719" actId="26606"/>
          <ac:picMkLst>
            <pc:docMk/>
            <pc:sldMk cId="2030449394" sldId="319"/>
            <ac:picMk id="8194" creationId="{1A92BB26-24EF-99B9-9D9C-87D45BF89AA1}"/>
          </ac:picMkLst>
        </pc:picChg>
      </pc:sldChg>
      <pc:sldChg chg="addSp delSp modSp new mod setBg">
        <pc:chgData name="jaret teran" userId="13826acdde4f6183" providerId="LiveId" clId="{B144E961-D5D4-4858-8B05-F4CA91491C4A}" dt="2023-04-27T05:09:30.612" v="1791" actId="113"/>
        <pc:sldMkLst>
          <pc:docMk/>
          <pc:sldMk cId="2994620959" sldId="320"/>
        </pc:sldMkLst>
        <pc:spChg chg="mod">
          <ac:chgData name="jaret teran" userId="13826acdde4f6183" providerId="LiveId" clId="{B144E961-D5D4-4858-8B05-F4CA91491C4A}" dt="2023-04-27T05:07:02.058" v="1787" actId="26606"/>
          <ac:spMkLst>
            <pc:docMk/>
            <pc:sldMk cId="2994620959" sldId="320"/>
            <ac:spMk id="2" creationId="{FD1E0CF6-7E95-7688-706E-C8021614ECDC}"/>
          </ac:spMkLst>
        </pc:spChg>
        <pc:spChg chg="mod ord">
          <ac:chgData name="jaret teran" userId="13826acdde4f6183" providerId="LiveId" clId="{B144E961-D5D4-4858-8B05-F4CA91491C4A}" dt="2023-04-27T05:09:30.612" v="1791" actId="113"/>
          <ac:spMkLst>
            <pc:docMk/>
            <pc:sldMk cId="2994620959" sldId="320"/>
            <ac:spMk id="3" creationId="{EF82CF27-F903-BAC8-07B6-2D33838AEFCA}"/>
          </ac:spMkLst>
        </pc:spChg>
        <pc:spChg chg="add del">
          <ac:chgData name="jaret teran" userId="13826acdde4f6183" providerId="LiveId" clId="{B144E961-D5D4-4858-8B05-F4CA91491C4A}" dt="2023-04-27T05:06:59.523" v="1784" actId="26606"/>
          <ac:spMkLst>
            <pc:docMk/>
            <pc:sldMk cId="2994620959" sldId="320"/>
            <ac:spMk id="9223" creationId="{8181FC64-B306-4821-98E2-780662EFC486}"/>
          </ac:spMkLst>
        </pc:spChg>
        <pc:spChg chg="add del">
          <ac:chgData name="jaret teran" userId="13826acdde4f6183" providerId="LiveId" clId="{B144E961-D5D4-4858-8B05-F4CA91491C4A}" dt="2023-04-27T05:06:59.523" v="1784" actId="26606"/>
          <ac:spMkLst>
            <pc:docMk/>
            <pc:sldMk cId="2994620959" sldId="320"/>
            <ac:spMk id="9225" creationId="{5871FC61-DD4E-47D4-81FD-8A7E7D12B371}"/>
          </ac:spMkLst>
        </pc:spChg>
        <pc:spChg chg="add del">
          <ac:chgData name="jaret teran" userId="13826acdde4f6183" providerId="LiveId" clId="{B144E961-D5D4-4858-8B05-F4CA91491C4A}" dt="2023-04-27T05:06:59.523" v="1784" actId="26606"/>
          <ac:spMkLst>
            <pc:docMk/>
            <pc:sldMk cId="2994620959" sldId="320"/>
            <ac:spMk id="9227" creationId="{F9EC3F91-A75C-4F74-867E-E4C28C13546B}"/>
          </ac:spMkLst>
        </pc:spChg>
        <pc:spChg chg="add del">
          <ac:chgData name="jaret teran" userId="13826acdde4f6183" providerId="LiveId" clId="{B144E961-D5D4-4858-8B05-F4CA91491C4A}" dt="2023-04-27T05:06:59.523" v="1784" actId="26606"/>
          <ac:spMkLst>
            <pc:docMk/>
            <pc:sldMk cId="2994620959" sldId="320"/>
            <ac:spMk id="9229" creationId="{829A1E2C-5AC8-40FC-99E9-832069D39792}"/>
          </ac:spMkLst>
        </pc:spChg>
        <pc:picChg chg="add mod ord">
          <ac:chgData name="jaret teran" userId="13826acdde4f6183" providerId="LiveId" clId="{B144E961-D5D4-4858-8B05-F4CA91491C4A}" dt="2023-04-27T05:07:02.058" v="1787" actId="26606"/>
          <ac:picMkLst>
            <pc:docMk/>
            <pc:sldMk cId="2994620959" sldId="320"/>
            <ac:picMk id="9218" creationId="{245EAF50-5C49-4F75-5173-9218115BF6E3}"/>
          </ac:picMkLst>
        </pc:picChg>
      </pc:sldChg>
      <pc:sldChg chg="addSp delSp modSp new mod setBg">
        <pc:chgData name="jaret teran" userId="13826acdde4f6183" providerId="LiveId" clId="{B144E961-D5D4-4858-8B05-F4CA91491C4A}" dt="2023-04-27T05:19:03.548" v="1826" actId="14100"/>
        <pc:sldMkLst>
          <pc:docMk/>
          <pc:sldMk cId="2753711701" sldId="321"/>
        </pc:sldMkLst>
        <pc:spChg chg="del">
          <ac:chgData name="jaret teran" userId="13826acdde4f6183" providerId="LiveId" clId="{B144E961-D5D4-4858-8B05-F4CA91491C4A}" dt="2023-04-27T05:15:34.946" v="1807" actId="478"/>
          <ac:spMkLst>
            <pc:docMk/>
            <pc:sldMk cId="2753711701" sldId="321"/>
            <ac:spMk id="2" creationId="{068851DB-FD07-EDF9-BFA5-6542656F6AFF}"/>
          </ac:spMkLst>
        </pc:spChg>
        <pc:spChg chg="mod ord">
          <ac:chgData name="jaret teran" userId="13826acdde4f6183" providerId="LiveId" clId="{B144E961-D5D4-4858-8B05-F4CA91491C4A}" dt="2023-04-27T05:18:25.414" v="1819" actId="26606"/>
          <ac:spMkLst>
            <pc:docMk/>
            <pc:sldMk cId="2753711701" sldId="321"/>
            <ac:spMk id="3" creationId="{ED0C9EE8-9655-9368-A727-13B0D2D6194F}"/>
          </ac:spMkLst>
        </pc:spChg>
        <pc:spChg chg="add del">
          <ac:chgData name="jaret teran" userId="13826acdde4f6183" providerId="LiveId" clId="{B144E961-D5D4-4858-8B05-F4CA91491C4A}" dt="2023-04-27T05:18:13.564" v="1817" actId="26606"/>
          <ac:spMkLst>
            <pc:docMk/>
            <pc:sldMk cId="2753711701" sldId="321"/>
            <ac:spMk id="10247" creationId="{04C21BAE-6866-4C7A-A7EC-C1B2E572D5BE}"/>
          </ac:spMkLst>
        </pc:spChg>
        <pc:spChg chg="add del">
          <ac:chgData name="jaret teran" userId="13826acdde4f6183" providerId="LiveId" clId="{B144E961-D5D4-4858-8B05-F4CA91491C4A}" dt="2023-04-27T05:18:13.564" v="1817" actId="26606"/>
          <ac:spMkLst>
            <pc:docMk/>
            <pc:sldMk cId="2753711701" sldId="321"/>
            <ac:spMk id="10249" creationId="{7E7D0C94-08B4-48AE-8813-CC4D60294F42}"/>
          </ac:spMkLst>
        </pc:spChg>
        <pc:spChg chg="add del">
          <ac:chgData name="jaret teran" userId="13826acdde4f6183" providerId="LiveId" clId="{B144E961-D5D4-4858-8B05-F4CA91491C4A}" dt="2023-04-27T05:18:13.564" v="1817" actId="26606"/>
          <ac:spMkLst>
            <pc:docMk/>
            <pc:sldMk cId="2753711701" sldId="321"/>
            <ac:spMk id="10251" creationId="{DD0D366F-455D-4298-97E9-89785ADAEC06}"/>
          </ac:spMkLst>
        </pc:spChg>
        <pc:spChg chg="add del">
          <ac:chgData name="jaret teran" userId="13826acdde4f6183" providerId="LiveId" clId="{B144E961-D5D4-4858-8B05-F4CA91491C4A}" dt="2023-04-27T05:18:13.564" v="1817" actId="26606"/>
          <ac:spMkLst>
            <pc:docMk/>
            <pc:sldMk cId="2753711701" sldId="321"/>
            <ac:spMk id="10253" creationId="{F0C518C2-0AA4-470C-87B9-9CBF428FBA25}"/>
          </ac:spMkLst>
        </pc:spChg>
        <pc:spChg chg="add del">
          <ac:chgData name="jaret teran" userId="13826acdde4f6183" providerId="LiveId" clId="{B144E961-D5D4-4858-8B05-F4CA91491C4A}" dt="2023-04-27T05:18:12.760" v="1816" actId="26606"/>
          <ac:spMkLst>
            <pc:docMk/>
            <pc:sldMk cId="2753711701" sldId="321"/>
            <ac:spMk id="10258" creationId="{04C21BAE-6866-4C7A-A7EC-C1B2E572D5BE}"/>
          </ac:spMkLst>
        </pc:spChg>
        <pc:spChg chg="add del">
          <ac:chgData name="jaret teran" userId="13826acdde4f6183" providerId="LiveId" clId="{B144E961-D5D4-4858-8B05-F4CA91491C4A}" dt="2023-04-27T05:18:12.760" v="1816" actId="26606"/>
          <ac:spMkLst>
            <pc:docMk/>
            <pc:sldMk cId="2753711701" sldId="321"/>
            <ac:spMk id="10260" creationId="{7E7D0C94-08B4-48AE-8813-CC4D60294F42}"/>
          </ac:spMkLst>
        </pc:spChg>
        <pc:spChg chg="add del">
          <ac:chgData name="jaret teran" userId="13826acdde4f6183" providerId="LiveId" clId="{B144E961-D5D4-4858-8B05-F4CA91491C4A}" dt="2023-04-27T05:18:12.760" v="1816" actId="26606"/>
          <ac:spMkLst>
            <pc:docMk/>
            <pc:sldMk cId="2753711701" sldId="321"/>
            <ac:spMk id="10262" creationId="{F0C518C2-0AA4-470C-87B9-9CBF428FBA25}"/>
          </ac:spMkLst>
        </pc:spChg>
        <pc:picChg chg="add mod">
          <ac:chgData name="jaret teran" userId="13826acdde4f6183" providerId="LiveId" clId="{B144E961-D5D4-4858-8B05-F4CA91491C4A}" dt="2023-04-27T05:19:03.548" v="1826" actId="14100"/>
          <ac:picMkLst>
            <pc:docMk/>
            <pc:sldMk cId="2753711701" sldId="321"/>
            <ac:picMk id="10242" creationId="{BB157765-0E2E-BB27-FC54-CBE3E895E9E8}"/>
          </ac:picMkLst>
        </pc:picChg>
      </pc:sldChg>
      <pc:sldChg chg="new del">
        <pc:chgData name="jaret teran" userId="13826acdde4f6183" providerId="LiveId" clId="{B144E961-D5D4-4858-8B05-F4CA91491C4A}" dt="2023-04-27T05:38:59.816" v="1830" actId="47"/>
        <pc:sldMkLst>
          <pc:docMk/>
          <pc:sldMk cId="1059296572" sldId="322"/>
        </pc:sldMkLst>
      </pc:sldChg>
      <pc:sldChg chg="addSp delSp modSp add mod setBg delDesignElem">
        <pc:chgData name="jaret teran" userId="13826acdde4f6183" providerId="LiveId" clId="{B144E961-D5D4-4858-8B05-F4CA91491C4A}" dt="2023-04-27T05:39:41.566" v="1834" actId="14100"/>
        <pc:sldMkLst>
          <pc:docMk/>
          <pc:sldMk cId="184522975" sldId="323"/>
        </pc:sldMkLst>
        <pc:spChg chg="add">
          <ac:chgData name="jaret teran" userId="13826acdde4f6183" providerId="LiveId" clId="{B144E961-D5D4-4858-8B05-F4CA91491C4A}" dt="2023-04-27T05:39:26.423" v="1831" actId="26606"/>
          <ac:spMkLst>
            <pc:docMk/>
            <pc:sldMk cId="184522975" sldId="323"/>
            <ac:spMk id="2057" creationId="{22F15A2D-2324-487D-A02A-BF46C5C580EB}"/>
          </ac:spMkLst>
        </pc:spChg>
        <pc:spChg chg="add">
          <ac:chgData name="jaret teran" userId="13826acdde4f6183" providerId="LiveId" clId="{B144E961-D5D4-4858-8B05-F4CA91491C4A}" dt="2023-04-27T05:39:26.423" v="1831" actId="26606"/>
          <ac:spMkLst>
            <pc:docMk/>
            <pc:sldMk cId="184522975" sldId="323"/>
            <ac:spMk id="2059" creationId="{17A7F34E-D418-47E2-9F86-2C45BBC31210}"/>
          </ac:spMkLst>
        </pc:spChg>
        <pc:spChg chg="add">
          <ac:chgData name="jaret teran" userId="13826acdde4f6183" providerId="LiveId" clId="{B144E961-D5D4-4858-8B05-F4CA91491C4A}" dt="2023-04-27T05:39:26.423" v="1831" actId="26606"/>
          <ac:spMkLst>
            <pc:docMk/>
            <pc:sldMk cId="184522975" sldId="323"/>
            <ac:spMk id="2061" creationId="{2AEAFA59-923A-4F54-8B49-44C970BCC323}"/>
          </ac:spMkLst>
        </pc:spChg>
        <pc:spChg chg="del">
          <ac:chgData name="jaret teran" userId="13826acdde4f6183" providerId="LiveId" clId="{B144E961-D5D4-4858-8B05-F4CA91491C4A}" dt="2023-04-27T05:38:57.623" v="1829"/>
          <ac:spMkLst>
            <pc:docMk/>
            <pc:sldMk cId="184522975" sldId="323"/>
            <ac:spMk id="2096" creationId="{22F15A2D-2324-487D-A02A-BF46C5C580EB}"/>
          </ac:spMkLst>
        </pc:spChg>
        <pc:spChg chg="del">
          <ac:chgData name="jaret teran" userId="13826acdde4f6183" providerId="LiveId" clId="{B144E961-D5D4-4858-8B05-F4CA91491C4A}" dt="2023-04-27T05:38:57.623" v="1829"/>
          <ac:spMkLst>
            <pc:docMk/>
            <pc:sldMk cId="184522975" sldId="323"/>
            <ac:spMk id="2097" creationId="{2AEAFA59-923A-4F54-8B49-44C970BCC323}"/>
          </ac:spMkLst>
        </pc:spChg>
        <pc:spChg chg="del">
          <ac:chgData name="jaret teran" userId="13826acdde4f6183" providerId="LiveId" clId="{B144E961-D5D4-4858-8B05-F4CA91491C4A}" dt="2023-04-27T05:38:57.623" v="1829"/>
          <ac:spMkLst>
            <pc:docMk/>
            <pc:sldMk cId="184522975" sldId="323"/>
            <ac:spMk id="2098" creationId="{C37E9D4B-7BFA-4D10-B666-547BAC499469}"/>
          </ac:spMkLst>
        </pc:spChg>
        <pc:picChg chg="mod">
          <ac:chgData name="jaret teran" userId="13826acdde4f6183" providerId="LiveId" clId="{B144E961-D5D4-4858-8B05-F4CA91491C4A}" dt="2023-04-27T05:39:38.227" v="1833" actId="14100"/>
          <ac:picMkLst>
            <pc:docMk/>
            <pc:sldMk cId="184522975" sldId="323"/>
            <ac:picMk id="6" creationId="{920B094B-5AA9-35C2-5B18-688367FA7D4E}"/>
          </ac:picMkLst>
        </pc:picChg>
        <pc:picChg chg="mod">
          <ac:chgData name="jaret teran" userId="13826acdde4f6183" providerId="LiveId" clId="{B144E961-D5D4-4858-8B05-F4CA91491C4A}" dt="2023-04-27T05:39:41.566" v="1834" actId="14100"/>
          <ac:picMkLst>
            <pc:docMk/>
            <pc:sldMk cId="184522975" sldId="323"/>
            <ac:picMk id="2052" creationId="{8F0F1394-6A9E-8780-93E7-4FF4962C2CC2}"/>
          </ac:picMkLst>
        </pc:picChg>
      </pc:sldChg>
      <pc:sldChg chg="new del">
        <pc:chgData name="jaret teran" userId="13826acdde4f6183" providerId="LiveId" clId="{B144E961-D5D4-4858-8B05-F4CA91491C4A}" dt="2023-04-27T05:30:31.434" v="1827" actId="47"/>
        <pc:sldMkLst>
          <pc:docMk/>
          <pc:sldMk cId="3796462023" sldId="323"/>
        </pc:sldMkLst>
      </pc:sldChg>
      <pc:sldChg chg="addSp delSp modSp new mod setBg">
        <pc:chgData name="jaret teran" userId="13826acdde4f6183" providerId="LiveId" clId="{B144E961-D5D4-4858-8B05-F4CA91491C4A}" dt="2023-04-27T06:00:24.542" v="2048" actId="1076"/>
        <pc:sldMkLst>
          <pc:docMk/>
          <pc:sldMk cId="65751615" sldId="324"/>
        </pc:sldMkLst>
        <pc:spChg chg="mod">
          <ac:chgData name="jaret teran" userId="13826acdde4f6183" providerId="LiveId" clId="{B144E961-D5D4-4858-8B05-F4CA91491C4A}" dt="2023-04-27T05:59:10.947" v="2030" actId="26606"/>
          <ac:spMkLst>
            <pc:docMk/>
            <pc:sldMk cId="65751615" sldId="324"/>
            <ac:spMk id="2" creationId="{7F7014CA-2B88-3295-D4F2-967EED9DA486}"/>
          </ac:spMkLst>
        </pc:spChg>
        <pc:spChg chg="mod ord">
          <ac:chgData name="jaret teran" userId="13826acdde4f6183" providerId="LiveId" clId="{B144E961-D5D4-4858-8B05-F4CA91491C4A}" dt="2023-04-27T05:59:27.855" v="2039" actId="404"/>
          <ac:spMkLst>
            <pc:docMk/>
            <pc:sldMk cId="65751615" sldId="324"/>
            <ac:spMk id="3" creationId="{75B0E91F-2728-D1D9-B273-881749E163DB}"/>
          </ac:spMkLst>
        </pc:spChg>
        <pc:spChg chg="add del">
          <ac:chgData name="jaret teran" userId="13826acdde4f6183" providerId="LiveId" clId="{B144E961-D5D4-4858-8B05-F4CA91491C4A}" dt="2023-04-27T05:55:00.981" v="1932"/>
          <ac:spMkLst>
            <pc:docMk/>
            <pc:sldMk cId="65751615" sldId="324"/>
            <ac:spMk id="4" creationId="{8CE58F54-A995-8E71-E978-0CDBF90DCB36}"/>
          </ac:spMkLst>
        </pc:spChg>
        <pc:spChg chg="add del">
          <ac:chgData name="jaret teran" userId="13826acdde4f6183" providerId="LiveId" clId="{B144E961-D5D4-4858-8B05-F4CA91491C4A}" dt="2023-04-27T05:58:55.577" v="2024" actId="26606"/>
          <ac:spMkLst>
            <pc:docMk/>
            <pc:sldMk cId="65751615" sldId="324"/>
            <ac:spMk id="1033" creationId="{9F79630B-0F0B-446E-A637-38FA8F61D10E}"/>
          </ac:spMkLst>
        </pc:spChg>
        <pc:spChg chg="add del">
          <ac:chgData name="jaret teran" userId="13826acdde4f6183" providerId="LiveId" clId="{B144E961-D5D4-4858-8B05-F4CA91491C4A}" dt="2023-04-27T05:58:55.577" v="2024" actId="26606"/>
          <ac:spMkLst>
            <pc:docMk/>
            <pc:sldMk cId="65751615" sldId="324"/>
            <ac:spMk id="1035" creationId="{B3437C99-FC8E-4311-B48A-F0C4C329B154}"/>
          </ac:spMkLst>
        </pc:spChg>
        <pc:spChg chg="add del">
          <ac:chgData name="jaret teran" userId="13826acdde4f6183" providerId="LiveId" clId="{B144E961-D5D4-4858-8B05-F4CA91491C4A}" dt="2023-04-27T05:59:00.218" v="2026" actId="26606"/>
          <ac:spMkLst>
            <pc:docMk/>
            <pc:sldMk cId="65751615" sldId="324"/>
            <ac:spMk id="1037" creationId="{F9EC3F91-A75C-4F74-867E-E4C28C13546B}"/>
          </ac:spMkLst>
        </pc:spChg>
        <pc:spChg chg="add del">
          <ac:chgData name="jaret teran" userId="13826acdde4f6183" providerId="LiveId" clId="{B144E961-D5D4-4858-8B05-F4CA91491C4A}" dt="2023-04-27T05:59:00.218" v="2026" actId="26606"/>
          <ac:spMkLst>
            <pc:docMk/>
            <pc:sldMk cId="65751615" sldId="324"/>
            <ac:spMk id="1038" creationId="{8181FC64-B306-4821-98E2-780662EFC486}"/>
          </ac:spMkLst>
        </pc:spChg>
        <pc:spChg chg="add del">
          <ac:chgData name="jaret teran" userId="13826acdde4f6183" providerId="LiveId" clId="{B144E961-D5D4-4858-8B05-F4CA91491C4A}" dt="2023-04-27T05:59:00.218" v="2026" actId="26606"/>
          <ac:spMkLst>
            <pc:docMk/>
            <pc:sldMk cId="65751615" sldId="324"/>
            <ac:spMk id="1039" creationId="{829A1E2C-5AC8-40FC-99E9-832069D39792}"/>
          </ac:spMkLst>
        </pc:spChg>
        <pc:spChg chg="add del">
          <ac:chgData name="jaret teran" userId="13826acdde4f6183" providerId="LiveId" clId="{B144E961-D5D4-4858-8B05-F4CA91491C4A}" dt="2023-04-27T05:59:00.218" v="2026" actId="26606"/>
          <ac:spMkLst>
            <pc:docMk/>
            <pc:sldMk cId="65751615" sldId="324"/>
            <ac:spMk id="1040" creationId="{5871FC61-DD4E-47D4-81FD-8A7E7D12B371}"/>
          </ac:spMkLst>
        </pc:spChg>
        <pc:picChg chg="add mod ord">
          <ac:chgData name="jaret teran" userId="13826acdde4f6183" providerId="LiveId" clId="{B144E961-D5D4-4858-8B05-F4CA91491C4A}" dt="2023-04-27T06:00:24.542" v="2048" actId="1076"/>
          <ac:picMkLst>
            <pc:docMk/>
            <pc:sldMk cId="65751615" sldId="324"/>
            <ac:picMk id="1028" creationId="{1485AF2B-E049-4619-7EA8-A20A7999D0F7}"/>
          </ac:picMkLst>
        </pc:picChg>
      </pc:sldChg>
      <pc:sldChg chg="new del">
        <pc:chgData name="jaret teran" userId="13826acdde4f6183" providerId="LiveId" clId="{B144E961-D5D4-4858-8B05-F4CA91491C4A}" dt="2023-04-27T05:42:53.832" v="1836" actId="47"/>
        <pc:sldMkLst>
          <pc:docMk/>
          <pc:sldMk cId="2145005720" sldId="324"/>
        </pc:sldMkLst>
      </pc:sldChg>
      <pc:sldChg chg="addSp delSp modSp new mod">
        <pc:chgData name="jaret teran" userId="13826acdde4f6183" providerId="LiveId" clId="{B144E961-D5D4-4858-8B05-F4CA91491C4A}" dt="2023-04-27T06:43:46.837" v="2700" actId="313"/>
        <pc:sldMkLst>
          <pc:docMk/>
          <pc:sldMk cId="500203592" sldId="325"/>
        </pc:sldMkLst>
        <pc:spChg chg="del">
          <ac:chgData name="jaret teran" userId="13826acdde4f6183" providerId="LiveId" clId="{B144E961-D5D4-4858-8B05-F4CA91491C4A}" dt="2023-04-27T06:33:50.022" v="2344" actId="478"/>
          <ac:spMkLst>
            <pc:docMk/>
            <pc:sldMk cId="500203592" sldId="325"/>
            <ac:spMk id="2" creationId="{2DB64E67-6F0D-648D-AF82-9BE4711DC606}"/>
          </ac:spMkLst>
        </pc:spChg>
        <pc:spChg chg="del">
          <ac:chgData name="jaret teran" userId="13826acdde4f6183" providerId="LiveId" clId="{B144E961-D5D4-4858-8B05-F4CA91491C4A}" dt="2023-04-27T06:28:18.883" v="2050" actId="3680"/>
          <ac:spMkLst>
            <pc:docMk/>
            <pc:sldMk cId="500203592" sldId="325"/>
            <ac:spMk id="3" creationId="{58881C96-D00A-805A-04EA-94A4E8DC7D7F}"/>
          </ac:spMkLst>
        </pc:spChg>
        <pc:spChg chg="add mod">
          <ac:chgData name="jaret teran" userId="13826acdde4f6183" providerId="LiveId" clId="{B144E961-D5D4-4858-8B05-F4CA91491C4A}" dt="2023-04-27T06:43:46.837" v="2700" actId="313"/>
          <ac:spMkLst>
            <pc:docMk/>
            <pc:sldMk cId="500203592" sldId="325"/>
            <ac:spMk id="5" creationId="{581225A5-3EA1-C62F-549A-0167132D67FA}"/>
          </ac:spMkLst>
        </pc:spChg>
        <pc:graphicFrameChg chg="add mod ord modGraphic">
          <ac:chgData name="jaret teran" userId="13826acdde4f6183" providerId="LiveId" clId="{B144E961-D5D4-4858-8B05-F4CA91491C4A}" dt="2023-04-27T06:42:39.632" v="2621"/>
          <ac:graphicFrameMkLst>
            <pc:docMk/>
            <pc:sldMk cId="500203592" sldId="325"/>
            <ac:graphicFrameMk id="4" creationId="{65FDA446-14A1-113B-0C13-E3E0D2963FD1}"/>
          </ac:graphicFrameMkLst>
        </pc:graphicFrameChg>
      </pc:sldChg>
    </pc:docChg>
  </pc:docChgLst>
  <pc:docChgLst>
    <pc:chgData name="jaret teran" userId="13826acdde4f6183" providerId="LiveId" clId="{FD7894A7-FB07-4996-8034-198EAF5DD40C}"/>
    <pc:docChg chg="undo redo custSel addSld delSld modSld sldOrd">
      <pc:chgData name="jaret teran" userId="13826acdde4f6183" providerId="LiveId" clId="{FD7894A7-FB07-4996-8034-198EAF5DD40C}" dt="2023-08-23T06:11:57.290" v="2796" actId="1076"/>
      <pc:docMkLst>
        <pc:docMk/>
      </pc:docMkLst>
      <pc:sldChg chg="del">
        <pc:chgData name="jaret teran" userId="13826acdde4f6183" providerId="LiveId" clId="{FD7894A7-FB07-4996-8034-198EAF5DD40C}" dt="2023-08-22T03:49:13.821" v="2" actId="47"/>
        <pc:sldMkLst>
          <pc:docMk/>
          <pc:sldMk cId="4081533055" sldId="294"/>
        </pc:sldMkLst>
      </pc:sldChg>
      <pc:sldChg chg="del">
        <pc:chgData name="jaret teran" userId="13826acdde4f6183" providerId="LiveId" clId="{FD7894A7-FB07-4996-8034-198EAF5DD40C}" dt="2023-08-22T03:49:13.821" v="2" actId="47"/>
        <pc:sldMkLst>
          <pc:docMk/>
          <pc:sldMk cId="608688926" sldId="295"/>
        </pc:sldMkLst>
      </pc:sldChg>
      <pc:sldChg chg="del">
        <pc:chgData name="jaret teran" userId="13826acdde4f6183" providerId="LiveId" clId="{FD7894A7-FB07-4996-8034-198EAF5DD40C}" dt="2023-08-22T03:49:13.821" v="2" actId="47"/>
        <pc:sldMkLst>
          <pc:docMk/>
          <pc:sldMk cId="641288040" sldId="296"/>
        </pc:sldMkLst>
      </pc:sldChg>
      <pc:sldChg chg="del">
        <pc:chgData name="jaret teran" userId="13826acdde4f6183" providerId="LiveId" clId="{FD7894A7-FB07-4996-8034-198EAF5DD40C}" dt="2023-08-22T03:49:13.821" v="2" actId="47"/>
        <pc:sldMkLst>
          <pc:docMk/>
          <pc:sldMk cId="2215629818" sldId="297"/>
        </pc:sldMkLst>
      </pc:sldChg>
      <pc:sldChg chg="del">
        <pc:chgData name="jaret teran" userId="13826acdde4f6183" providerId="LiveId" clId="{FD7894A7-FB07-4996-8034-198EAF5DD40C}" dt="2023-08-22T03:49:13.821" v="2" actId="47"/>
        <pc:sldMkLst>
          <pc:docMk/>
          <pc:sldMk cId="3490685282" sldId="314"/>
        </pc:sldMkLst>
      </pc:sldChg>
      <pc:sldChg chg="del">
        <pc:chgData name="jaret teran" userId="13826acdde4f6183" providerId="LiveId" clId="{FD7894A7-FB07-4996-8034-198EAF5DD40C}" dt="2023-08-22T03:49:13.821" v="2" actId="47"/>
        <pc:sldMkLst>
          <pc:docMk/>
          <pc:sldMk cId="3107924375" sldId="315"/>
        </pc:sldMkLst>
      </pc:sldChg>
      <pc:sldChg chg="del">
        <pc:chgData name="jaret teran" userId="13826acdde4f6183" providerId="LiveId" clId="{FD7894A7-FB07-4996-8034-198EAF5DD40C}" dt="2023-08-22T03:49:13.821" v="2" actId="47"/>
        <pc:sldMkLst>
          <pc:docMk/>
          <pc:sldMk cId="3966198952" sldId="316"/>
        </pc:sldMkLst>
      </pc:sldChg>
      <pc:sldChg chg="del">
        <pc:chgData name="jaret teran" userId="13826acdde4f6183" providerId="LiveId" clId="{FD7894A7-FB07-4996-8034-198EAF5DD40C}" dt="2023-08-22T03:49:13.821" v="2" actId="47"/>
        <pc:sldMkLst>
          <pc:docMk/>
          <pc:sldMk cId="1184104985" sldId="317"/>
        </pc:sldMkLst>
      </pc:sldChg>
      <pc:sldChg chg="del">
        <pc:chgData name="jaret teran" userId="13826acdde4f6183" providerId="LiveId" clId="{FD7894A7-FB07-4996-8034-198EAF5DD40C}" dt="2023-08-22T03:49:13.821" v="2" actId="47"/>
        <pc:sldMkLst>
          <pc:docMk/>
          <pc:sldMk cId="1348973065" sldId="318"/>
        </pc:sldMkLst>
      </pc:sldChg>
      <pc:sldChg chg="del">
        <pc:chgData name="jaret teran" userId="13826acdde4f6183" providerId="LiveId" clId="{FD7894A7-FB07-4996-8034-198EAF5DD40C}" dt="2023-08-22T03:49:13.821" v="2" actId="47"/>
        <pc:sldMkLst>
          <pc:docMk/>
          <pc:sldMk cId="2030449394" sldId="319"/>
        </pc:sldMkLst>
      </pc:sldChg>
      <pc:sldChg chg="del">
        <pc:chgData name="jaret teran" userId="13826acdde4f6183" providerId="LiveId" clId="{FD7894A7-FB07-4996-8034-198EAF5DD40C}" dt="2023-08-22T03:49:13.821" v="2" actId="47"/>
        <pc:sldMkLst>
          <pc:docMk/>
          <pc:sldMk cId="2994620959" sldId="320"/>
        </pc:sldMkLst>
      </pc:sldChg>
      <pc:sldChg chg="del">
        <pc:chgData name="jaret teran" userId="13826acdde4f6183" providerId="LiveId" clId="{FD7894A7-FB07-4996-8034-198EAF5DD40C}" dt="2023-08-22T03:49:13.821" v="2" actId="47"/>
        <pc:sldMkLst>
          <pc:docMk/>
          <pc:sldMk cId="2753711701" sldId="321"/>
        </pc:sldMkLst>
      </pc:sldChg>
      <pc:sldChg chg="del">
        <pc:chgData name="jaret teran" userId="13826acdde4f6183" providerId="LiveId" clId="{FD7894A7-FB07-4996-8034-198EAF5DD40C}" dt="2023-08-22T03:49:13.821" v="2" actId="47"/>
        <pc:sldMkLst>
          <pc:docMk/>
          <pc:sldMk cId="184522975" sldId="323"/>
        </pc:sldMkLst>
      </pc:sldChg>
      <pc:sldChg chg="del">
        <pc:chgData name="jaret teran" userId="13826acdde4f6183" providerId="LiveId" clId="{FD7894A7-FB07-4996-8034-198EAF5DD40C}" dt="2023-08-22T03:49:13.821" v="2" actId="47"/>
        <pc:sldMkLst>
          <pc:docMk/>
          <pc:sldMk cId="65751615" sldId="324"/>
        </pc:sldMkLst>
      </pc:sldChg>
      <pc:sldChg chg="del">
        <pc:chgData name="jaret teran" userId="13826acdde4f6183" providerId="LiveId" clId="{FD7894A7-FB07-4996-8034-198EAF5DD40C}" dt="2023-08-22T03:49:13.821" v="2" actId="47"/>
        <pc:sldMkLst>
          <pc:docMk/>
          <pc:sldMk cId="500203592" sldId="325"/>
        </pc:sldMkLst>
      </pc:sldChg>
      <pc:sldChg chg="addSp delSp modSp new mod setBg">
        <pc:chgData name="jaret teran" userId="13826acdde4f6183" providerId="LiveId" clId="{FD7894A7-FB07-4996-8034-198EAF5DD40C}" dt="2023-08-22T03:53:10.739" v="109" actId="1076"/>
        <pc:sldMkLst>
          <pc:docMk/>
          <pc:sldMk cId="575284339" sldId="326"/>
        </pc:sldMkLst>
        <pc:spChg chg="mod">
          <ac:chgData name="jaret teran" userId="13826acdde4f6183" providerId="LiveId" clId="{FD7894A7-FB07-4996-8034-198EAF5DD40C}" dt="2023-08-22T03:53:10.739" v="109" actId="1076"/>
          <ac:spMkLst>
            <pc:docMk/>
            <pc:sldMk cId="575284339" sldId="326"/>
            <ac:spMk id="2" creationId="{27EA55CA-7DB3-7B1A-C487-94C5251B57DB}"/>
          </ac:spMkLst>
        </pc:spChg>
        <pc:spChg chg="mod">
          <ac:chgData name="jaret teran" userId="13826acdde4f6183" providerId="LiveId" clId="{FD7894A7-FB07-4996-8034-198EAF5DD40C}" dt="2023-08-22T03:53:06.448" v="108" actId="1076"/>
          <ac:spMkLst>
            <pc:docMk/>
            <pc:sldMk cId="575284339" sldId="326"/>
            <ac:spMk id="3" creationId="{E9731A09-B85B-ACD8-AFCB-1F7CD254A961}"/>
          </ac:spMkLst>
        </pc:spChg>
        <pc:spChg chg="add del">
          <ac:chgData name="jaret teran" userId="13826acdde4f6183" providerId="LiveId" clId="{FD7894A7-FB07-4996-8034-198EAF5DD40C}" dt="2023-08-22T03:52:27.051" v="101" actId="26606"/>
          <ac:spMkLst>
            <pc:docMk/>
            <pc:sldMk cId="575284339" sldId="326"/>
            <ac:spMk id="1031" creationId="{9AA72BD9-2C5A-4EDC-931F-5AA08EACA0F3}"/>
          </ac:spMkLst>
        </pc:spChg>
        <pc:spChg chg="add del">
          <ac:chgData name="jaret teran" userId="13826acdde4f6183" providerId="LiveId" clId="{FD7894A7-FB07-4996-8034-198EAF5DD40C}" dt="2023-08-22T03:52:27.051" v="101" actId="26606"/>
          <ac:spMkLst>
            <pc:docMk/>
            <pc:sldMk cId="575284339" sldId="326"/>
            <ac:spMk id="1033" creationId="{DD3981AC-7B61-4947-BCF3-F7AA7FA385B9}"/>
          </ac:spMkLst>
        </pc:spChg>
        <pc:spChg chg="add del">
          <ac:chgData name="jaret teran" userId="13826acdde4f6183" providerId="LiveId" clId="{FD7894A7-FB07-4996-8034-198EAF5DD40C}" dt="2023-08-22T03:52:27.051" v="101" actId="26606"/>
          <ac:spMkLst>
            <pc:docMk/>
            <pc:sldMk cId="575284339" sldId="326"/>
            <ac:spMk id="1035" creationId="{55D4142C-5077-457F-A6AD-3FECFDB39685}"/>
          </ac:spMkLst>
        </pc:spChg>
        <pc:spChg chg="add del">
          <ac:chgData name="jaret teran" userId="13826acdde4f6183" providerId="LiveId" clId="{FD7894A7-FB07-4996-8034-198EAF5DD40C}" dt="2023-08-22T03:52:27.051" v="101" actId="26606"/>
          <ac:spMkLst>
            <pc:docMk/>
            <pc:sldMk cId="575284339" sldId="326"/>
            <ac:spMk id="1037" creationId="{7A5F0580-5EE9-419F-96EE-B6529EF6E7D0}"/>
          </ac:spMkLst>
        </pc:spChg>
        <pc:spChg chg="add del">
          <ac:chgData name="jaret teran" userId="13826acdde4f6183" providerId="LiveId" clId="{FD7894A7-FB07-4996-8034-198EAF5DD40C}" dt="2023-08-22T03:52:28.015" v="103" actId="26606"/>
          <ac:spMkLst>
            <pc:docMk/>
            <pc:sldMk cId="575284339" sldId="326"/>
            <ac:spMk id="1039" creationId="{C3D6EC93-F369-413E-AA67-5D4104161046}"/>
          </ac:spMkLst>
        </pc:spChg>
        <pc:spChg chg="add">
          <ac:chgData name="jaret teran" userId="13826acdde4f6183" providerId="LiveId" clId="{FD7894A7-FB07-4996-8034-198EAF5DD40C}" dt="2023-08-22T03:52:28.015" v="104" actId="26606"/>
          <ac:spMkLst>
            <pc:docMk/>
            <pc:sldMk cId="575284339" sldId="326"/>
            <ac:spMk id="1043" creationId="{04812C46-200A-4DEB-A05E-3ED6C68C2387}"/>
          </ac:spMkLst>
        </pc:spChg>
        <pc:spChg chg="add">
          <ac:chgData name="jaret teran" userId="13826acdde4f6183" providerId="LiveId" clId="{FD7894A7-FB07-4996-8034-198EAF5DD40C}" dt="2023-08-22T03:52:28.015" v="104" actId="26606"/>
          <ac:spMkLst>
            <pc:docMk/>
            <pc:sldMk cId="575284339" sldId="326"/>
            <ac:spMk id="1044" creationId="{D1EA859B-E555-4109-94F3-6700E046E008}"/>
          </ac:spMkLst>
        </pc:spChg>
        <pc:grpChg chg="add del">
          <ac:chgData name="jaret teran" userId="13826acdde4f6183" providerId="LiveId" clId="{FD7894A7-FB07-4996-8034-198EAF5DD40C}" dt="2023-08-22T03:52:28.015" v="103" actId="26606"/>
          <ac:grpSpMkLst>
            <pc:docMk/>
            <pc:sldMk cId="575284339" sldId="326"/>
            <ac:grpSpMk id="1040" creationId="{4EA04677-6B2C-40F4-975C-ED9196552771}"/>
          </ac:grpSpMkLst>
        </pc:grpChg>
        <pc:picChg chg="add mod ord">
          <ac:chgData name="jaret teran" userId="13826acdde4f6183" providerId="LiveId" clId="{FD7894A7-FB07-4996-8034-198EAF5DD40C}" dt="2023-08-22T03:52:28.015" v="104" actId="26606"/>
          <ac:picMkLst>
            <pc:docMk/>
            <pc:sldMk cId="575284339" sldId="326"/>
            <ac:picMk id="1026" creationId="{61F086B3-1E42-EC27-90A6-F63704D12D92}"/>
          </ac:picMkLst>
        </pc:picChg>
      </pc:sldChg>
      <pc:sldChg chg="addSp modSp new mod ord">
        <pc:chgData name="jaret teran" userId="13826acdde4f6183" providerId="LiveId" clId="{FD7894A7-FB07-4996-8034-198EAF5DD40C}" dt="2023-08-22T05:22:35.134" v="861" actId="113"/>
        <pc:sldMkLst>
          <pc:docMk/>
          <pc:sldMk cId="1232383631" sldId="327"/>
        </pc:sldMkLst>
        <pc:spChg chg="mod">
          <ac:chgData name="jaret teran" userId="13826acdde4f6183" providerId="LiveId" clId="{FD7894A7-FB07-4996-8034-198EAF5DD40C}" dt="2023-08-22T05:22:35.134" v="861" actId="113"/>
          <ac:spMkLst>
            <pc:docMk/>
            <pc:sldMk cId="1232383631" sldId="327"/>
            <ac:spMk id="2" creationId="{63AB33AC-54E1-391A-8A77-399856C0D37F}"/>
          </ac:spMkLst>
        </pc:spChg>
        <pc:spChg chg="mod">
          <ac:chgData name="jaret teran" userId="13826acdde4f6183" providerId="LiveId" clId="{FD7894A7-FB07-4996-8034-198EAF5DD40C}" dt="2023-08-22T04:10:04.838" v="140" actId="14100"/>
          <ac:spMkLst>
            <pc:docMk/>
            <pc:sldMk cId="1232383631" sldId="327"/>
            <ac:spMk id="3" creationId="{F920E235-FC02-1EFB-6530-5CBF88FAB4B8}"/>
          </ac:spMkLst>
        </pc:spChg>
        <pc:picChg chg="add mod">
          <ac:chgData name="jaret teran" userId="13826acdde4f6183" providerId="LiveId" clId="{FD7894A7-FB07-4996-8034-198EAF5DD40C}" dt="2023-08-22T04:15:43.222" v="185" actId="1076"/>
          <ac:picMkLst>
            <pc:docMk/>
            <pc:sldMk cId="1232383631" sldId="327"/>
            <ac:picMk id="2050" creationId="{6AEC2827-FF04-6F37-5A99-72C48DE986FE}"/>
          </ac:picMkLst>
        </pc:picChg>
      </pc:sldChg>
      <pc:sldChg chg="addSp delSp modSp new mod ord">
        <pc:chgData name="jaret teran" userId="13826acdde4f6183" providerId="LiveId" clId="{FD7894A7-FB07-4996-8034-198EAF5DD40C}" dt="2023-08-22T05:23:02.966" v="864" actId="113"/>
        <pc:sldMkLst>
          <pc:docMk/>
          <pc:sldMk cId="431567313" sldId="328"/>
        </pc:sldMkLst>
        <pc:spChg chg="mod">
          <ac:chgData name="jaret teran" userId="13826acdde4f6183" providerId="LiveId" clId="{FD7894A7-FB07-4996-8034-198EAF5DD40C}" dt="2023-08-22T05:23:02.966" v="864" actId="113"/>
          <ac:spMkLst>
            <pc:docMk/>
            <pc:sldMk cId="431567313" sldId="328"/>
            <ac:spMk id="2" creationId="{CA206D44-8E69-CB2D-469C-386D551B6F99}"/>
          </ac:spMkLst>
        </pc:spChg>
        <pc:spChg chg="mod">
          <ac:chgData name="jaret teran" userId="13826acdde4f6183" providerId="LiveId" clId="{FD7894A7-FB07-4996-8034-198EAF5DD40C}" dt="2023-08-22T04:31:38.569" v="405" actId="1076"/>
          <ac:spMkLst>
            <pc:docMk/>
            <pc:sldMk cId="431567313" sldId="328"/>
            <ac:spMk id="3" creationId="{D61EEF19-99EA-14AF-08C1-4AD0B300BFDE}"/>
          </ac:spMkLst>
        </pc:spChg>
        <pc:spChg chg="add del">
          <ac:chgData name="jaret teran" userId="13826acdde4f6183" providerId="LiveId" clId="{FD7894A7-FB07-4996-8034-198EAF5DD40C}" dt="2023-08-22T04:29:37.642" v="394"/>
          <ac:spMkLst>
            <pc:docMk/>
            <pc:sldMk cId="431567313" sldId="328"/>
            <ac:spMk id="4" creationId="{FCB99311-747F-F6FA-6B24-DA87FEB0231A}"/>
          </ac:spMkLst>
        </pc:spChg>
        <pc:picChg chg="add mod">
          <ac:chgData name="jaret teran" userId="13826acdde4f6183" providerId="LiveId" clId="{FD7894A7-FB07-4996-8034-198EAF5DD40C}" dt="2023-08-22T04:30:49.159" v="400" actId="14100"/>
          <ac:picMkLst>
            <pc:docMk/>
            <pc:sldMk cId="431567313" sldId="328"/>
            <ac:picMk id="3076" creationId="{CC844A8C-FA96-5D44-E2C1-F44023D6A182}"/>
          </ac:picMkLst>
        </pc:picChg>
      </pc:sldChg>
      <pc:sldChg chg="addSp delSp modSp new mod setBg">
        <pc:chgData name="jaret teran" userId="13826acdde4f6183" providerId="LiveId" clId="{FD7894A7-FB07-4996-8034-198EAF5DD40C}" dt="2023-08-22T05:23:08.710" v="865" actId="113"/>
        <pc:sldMkLst>
          <pc:docMk/>
          <pc:sldMk cId="3554698559" sldId="329"/>
        </pc:sldMkLst>
        <pc:spChg chg="mod">
          <ac:chgData name="jaret teran" userId="13826acdde4f6183" providerId="LiveId" clId="{FD7894A7-FB07-4996-8034-198EAF5DD40C}" dt="2023-08-22T04:36:21.844" v="436" actId="26606"/>
          <ac:spMkLst>
            <pc:docMk/>
            <pc:sldMk cId="3554698559" sldId="329"/>
            <ac:spMk id="2" creationId="{CD3C4BDA-388D-16DA-E7EC-25F7C3B66DA1}"/>
          </ac:spMkLst>
        </pc:spChg>
        <pc:spChg chg="mod">
          <ac:chgData name="jaret teran" userId="13826acdde4f6183" providerId="LiveId" clId="{FD7894A7-FB07-4996-8034-198EAF5DD40C}" dt="2023-08-22T05:23:08.710" v="865" actId="113"/>
          <ac:spMkLst>
            <pc:docMk/>
            <pc:sldMk cId="3554698559" sldId="329"/>
            <ac:spMk id="3" creationId="{7DFCCE0B-8CE4-0CE9-2795-BB6298C406A1}"/>
          </ac:spMkLst>
        </pc:spChg>
        <pc:spChg chg="add del">
          <ac:chgData name="jaret teran" userId="13826acdde4f6183" providerId="LiveId" clId="{FD7894A7-FB07-4996-8034-198EAF5DD40C}" dt="2023-08-22T04:35:51.450" v="430" actId="26606"/>
          <ac:spMkLst>
            <pc:docMk/>
            <pc:sldMk cId="3554698559" sldId="329"/>
            <ac:spMk id="4103" creationId="{6B92FAF7-0AD3-4B47-9111-D0E9CD79E247}"/>
          </ac:spMkLst>
        </pc:spChg>
        <pc:grpChg chg="add del">
          <ac:chgData name="jaret teran" userId="13826acdde4f6183" providerId="LiveId" clId="{FD7894A7-FB07-4996-8034-198EAF5DD40C}" dt="2023-08-22T04:36:21.844" v="436" actId="26606"/>
          <ac:grpSpMkLst>
            <pc:docMk/>
            <pc:sldMk cId="3554698559" sldId="329"/>
            <ac:grpSpMk id="4101" creationId="{792AA144-DDFF-C43B-6866-516C9091D065}"/>
          </ac:grpSpMkLst>
        </pc:grpChg>
        <pc:grpChg chg="add del">
          <ac:chgData name="jaret teran" userId="13826acdde4f6183" providerId="LiveId" clId="{FD7894A7-FB07-4996-8034-198EAF5DD40C}" dt="2023-08-22T04:35:51.450" v="430" actId="26606"/>
          <ac:grpSpMkLst>
            <pc:docMk/>
            <pc:sldMk cId="3554698559" sldId="329"/>
            <ac:grpSpMk id="4105" creationId="{D6A77139-BADB-4B2C-BD41-B67A4D37D758}"/>
          </ac:grpSpMkLst>
        </pc:grpChg>
        <pc:grpChg chg="add del">
          <ac:chgData name="jaret teran" userId="13826acdde4f6183" providerId="LiveId" clId="{FD7894A7-FB07-4996-8034-198EAF5DD40C}" dt="2023-08-22T04:35:51.450" v="430" actId="26606"/>
          <ac:grpSpMkLst>
            <pc:docMk/>
            <pc:sldMk cId="3554698559" sldId="329"/>
            <ac:grpSpMk id="4111" creationId="{2786ABD8-AB9F-46F2-A7D9-36F1F7338CF9}"/>
          </ac:grpSpMkLst>
        </pc:grpChg>
        <pc:picChg chg="add mod ord">
          <ac:chgData name="jaret teran" userId="13826acdde4f6183" providerId="LiveId" clId="{FD7894A7-FB07-4996-8034-198EAF5DD40C}" dt="2023-08-22T04:36:27.527" v="437" actId="14100"/>
          <ac:picMkLst>
            <pc:docMk/>
            <pc:sldMk cId="3554698559" sldId="329"/>
            <ac:picMk id="4" creationId="{61761B26-3F46-B438-A5B7-B0863F6C1B6E}"/>
          </ac:picMkLst>
        </pc:picChg>
        <pc:picChg chg="add mod">
          <ac:chgData name="jaret teran" userId="13826acdde4f6183" providerId="LiveId" clId="{FD7894A7-FB07-4996-8034-198EAF5DD40C}" dt="2023-08-22T04:36:21.844" v="436" actId="26606"/>
          <ac:picMkLst>
            <pc:docMk/>
            <pc:sldMk cId="3554698559" sldId="329"/>
            <ac:picMk id="4098" creationId="{6B5DB25C-9293-5E60-AA8F-DD77F1458C13}"/>
          </ac:picMkLst>
        </pc:picChg>
        <pc:picChg chg="add del mod">
          <ac:chgData name="jaret teran" userId="13826acdde4f6183" providerId="LiveId" clId="{FD7894A7-FB07-4996-8034-198EAF5DD40C}" dt="2023-08-22T04:35:46.550" v="427" actId="21"/>
          <ac:picMkLst>
            <pc:docMk/>
            <pc:sldMk cId="3554698559" sldId="329"/>
            <ac:picMk id="4100" creationId="{32C1C8CB-9363-D45F-ACDA-64BD738BD6D4}"/>
          </ac:picMkLst>
        </pc:picChg>
      </pc:sldChg>
      <pc:sldChg chg="addSp modSp new mod">
        <pc:chgData name="jaret teran" userId="13826acdde4f6183" providerId="LiveId" clId="{FD7894A7-FB07-4996-8034-198EAF5DD40C}" dt="2023-08-23T05:16:14.356" v="1620" actId="1076"/>
        <pc:sldMkLst>
          <pc:docMk/>
          <pc:sldMk cId="1840203103" sldId="330"/>
        </pc:sldMkLst>
        <pc:spChg chg="mod">
          <ac:chgData name="jaret teran" userId="13826acdde4f6183" providerId="LiveId" clId="{FD7894A7-FB07-4996-8034-198EAF5DD40C}" dt="2023-08-23T04:56:38.409" v="1003" actId="122"/>
          <ac:spMkLst>
            <pc:docMk/>
            <pc:sldMk cId="1840203103" sldId="330"/>
            <ac:spMk id="2" creationId="{E9A19FC0-8969-646C-BE56-63A37643D3A1}"/>
          </ac:spMkLst>
        </pc:spChg>
        <pc:spChg chg="mod">
          <ac:chgData name="jaret teran" userId="13826acdde4f6183" providerId="LiveId" clId="{FD7894A7-FB07-4996-8034-198EAF5DD40C}" dt="2023-08-23T05:15:49.793" v="1614" actId="1076"/>
          <ac:spMkLst>
            <pc:docMk/>
            <pc:sldMk cId="1840203103" sldId="330"/>
            <ac:spMk id="3" creationId="{3DCE7D2F-B5C1-ECEB-43B9-1AE2321C3F5D}"/>
          </ac:spMkLst>
        </pc:spChg>
        <pc:picChg chg="add mod">
          <ac:chgData name="jaret teran" userId="13826acdde4f6183" providerId="LiveId" clId="{FD7894A7-FB07-4996-8034-198EAF5DD40C}" dt="2023-08-23T05:16:14.356" v="1620" actId="1076"/>
          <ac:picMkLst>
            <pc:docMk/>
            <pc:sldMk cId="1840203103" sldId="330"/>
            <ac:picMk id="1026" creationId="{DD86E6AB-5E67-B423-C982-038EBDF77FFF}"/>
          </ac:picMkLst>
        </pc:picChg>
      </pc:sldChg>
      <pc:sldChg chg="addSp delSp modSp new mod setBg">
        <pc:chgData name="jaret teran" userId="13826acdde4f6183" providerId="LiveId" clId="{FD7894A7-FB07-4996-8034-198EAF5DD40C}" dt="2023-08-23T05:36:54.721" v="1992" actId="113"/>
        <pc:sldMkLst>
          <pc:docMk/>
          <pc:sldMk cId="2935294873" sldId="331"/>
        </pc:sldMkLst>
        <pc:spChg chg="mod">
          <ac:chgData name="jaret teran" userId="13826acdde4f6183" providerId="LiveId" clId="{FD7894A7-FB07-4996-8034-198EAF5DD40C}" dt="2023-08-23T05:36:54.721" v="1992" actId="113"/>
          <ac:spMkLst>
            <pc:docMk/>
            <pc:sldMk cId="2935294873" sldId="331"/>
            <ac:spMk id="2" creationId="{C320B199-874E-8965-EF82-6688FFD29514}"/>
          </ac:spMkLst>
        </pc:spChg>
        <pc:spChg chg="mod ord">
          <ac:chgData name="jaret teran" userId="13826acdde4f6183" providerId="LiveId" clId="{FD7894A7-FB07-4996-8034-198EAF5DD40C}" dt="2023-08-23T05:36:47.067" v="1991" actId="123"/>
          <ac:spMkLst>
            <pc:docMk/>
            <pc:sldMk cId="2935294873" sldId="331"/>
            <ac:spMk id="3" creationId="{68F84D3E-70E6-FF31-6026-0E3214AC2934}"/>
          </ac:spMkLst>
        </pc:spChg>
        <pc:spChg chg="add del">
          <ac:chgData name="jaret teran" userId="13826acdde4f6183" providerId="LiveId" clId="{FD7894A7-FB07-4996-8034-198EAF5DD40C}" dt="2023-08-23T05:35:52.413" v="1980" actId="26606"/>
          <ac:spMkLst>
            <pc:docMk/>
            <pc:sldMk cId="2935294873" sldId="331"/>
            <ac:spMk id="3081" creationId="{04812C46-200A-4DEB-A05E-3ED6C68C2387}"/>
          </ac:spMkLst>
        </pc:spChg>
        <pc:spChg chg="add del">
          <ac:chgData name="jaret teran" userId="13826acdde4f6183" providerId="LiveId" clId="{FD7894A7-FB07-4996-8034-198EAF5DD40C}" dt="2023-08-23T05:35:52.413" v="1980" actId="26606"/>
          <ac:spMkLst>
            <pc:docMk/>
            <pc:sldMk cId="2935294873" sldId="331"/>
            <ac:spMk id="3083" creationId="{D1EA859B-E555-4109-94F3-6700E046E008}"/>
          </ac:spMkLst>
        </pc:spChg>
        <pc:spChg chg="add del">
          <ac:chgData name="jaret teran" userId="13826acdde4f6183" providerId="LiveId" clId="{FD7894A7-FB07-4996-8034-198EAF5DD40C}" dt="2023-08-23T05:36:23.750" v="1984" actId="26606"/>
          <ac:spMkLst>
            <pc:docMk/>
            <pc:sldMk cId="2935294873" sldId="331"/>
            <ac:spMk id="3085" creationId="{79BB35BC-D5C2-4C8B-A22A-A71E6191913B}"/>
          </ac:spMkLst>
        </pc:spChg>
        <pc:spChg chg="add del">
          <ac:chgData name="jaret teran" userId="13826acdde4f6183" providerId="LiveId" clId="{FD7894A7-FB07-4996-8034-198EAF5DD40C}" dt="2023-08-23T05:36:23.750" v="1983" actId="26606"/>
          <ac:spMkLst>
            <pc:docMk/>
            <pc:sldMk cId="2935294873" sldId="331"/>
            <ac:spMk id="3090" creationId="{21EA7FA8-6652-4CC5-90F4-3D48CAC0C2DD}"/>
          </ac:spMkLst>
        </pc:spChg>
        <pc:grpChg chg="add">
          <ac:chgData name="jaret teran" userId="13826acdde4f6183" providerId="LiveId" clId="{FD7894A7-FB07-4996-8034-198EAF5DD40C}" dt="2023-08-23T05:36:23.750" v="1984" actId="26606"/>
          <ac:grpSpMkLst>
            <pc:docMk/>
            <pc:sldMk cId="2935294873" sldId="331"/>
            <ac:grpSpMk id="3093" creationId="{1FD67D68-9B83-C338-8342-3348D8F22347}"/>
          </ac:grpSpMkLst>
        </pc:grpChg>
        <pc:picChg chg="add del mod">
          <ac:chgData name="jaret teran" userId="13826acdde4f6183" providerId="LiveId" clId="{FD7894A7-FB07-4996-8034-198EAF5DD40C}" dt="2023-08-23T05:34:59.784" v="1975" actId="478"/>
          <ac:picMkLst>
            <pc:docMk/>
            <pc:sldMk cId="2935294873" sldId="331"/>
            <ac:picMk id="3074" creationId="{0F22A95C-3190-3648-ACA6-4C7825CF7C9A}"/>
          </ac:picMkLst>
        </pc:picChg>
        <pc:picChg chg="add mod ord">
          <ac:chgData name="jaret teran" userId="13826acdde4f6183" providerId="LiveId" clId="{FD7894A7-FB07-4996-8034-198EAF5DD40C}" dt="2023-08-23T05:36:29.295" v="1986" actId="14100"/>
          <ac:picMkLst>
            <pc:docMk/>
            <pc:sldMk cId="2935294873" sldId="331"/>
            <ac:picMk id="3076" creationId="{5D5FD403-C777-525B-A653-2500B6DCA580}"/>
          </ac:picMkLst>
        </pc:picChg>
      </pc:sldChg>
      <pc:sldChg chg="addSp delSp modSp new mod">
        <pc:chgData name="jaret teran" userId="13826acdde4f6183" providerId="LiveId" clId="{FD7894A7-FB07-4996-8034-198EAF5DD40C}" dt="2023-08-23T05:49:32.404" v="2367" actId="122"/>
        <pc:sldMkLst>
          <pc:docMk/>
          <pc:sldMk cId="1310210478" sldId="332"/>
        </pc:sldMkLst>
        <pc:spChg chg="del">
          <ac:chgData name="jaret teran" userId="13826acdde4f6183" providerId="LiveId" clId="{FD7894A7-FB07-4996-8034-198EAF5DD40C}" dt="2023-08-23T05:48:44.952" v="2364" actId="478"/>
          <ac:spMkLst>
            <pc:docMk/>
            <pc:sldMk cId="1310210478" sldId="332"/>
            <ac:spMk id="2" creationId="{B09C02EE-7F77-F29B-1969-19E1FB9F1264}"/>
          </ac:spMkLst>
        </pc:spChg>
        <pc:spChg chg="del">
          <ac:chgData name="jaret teran" userId="13826acdde4f6183" providerId="LiveId" clId="{FD7894A7-FB07-4996-8034-198EAF5DD40C}" dt="2023-08-23T05:44:14.803" v="1993" actId="3680"/>
          <ac:spMkLst>
            <pc:docMk/>
            <pc:sldMk cId="1310210478" sldId="332"/>
            <ac:spMk id="3" creationId="{9EE48FBF-86A4-61CB-500E-C7323B398E64}"/>
          </ac:spMkLst>
        </pc:spChg>
        <pc:graphicFrameChg chg="add mod ord modGraphic">
          <ac:chgData name="jaret teran" userId="13826acdde4f6183" providerId="LiveId" clId="{FD7894A7-FB07-4996-8034-198EAF5DD40C}" dt="2023-08-23T05:49:32.404" v="2367" actId="122"/>
          <ac:graphicFrameMkLst>
            <pc:docMk/>
            <pc:sldMk cId="1310210478" sldId="332"/>
            <ac:graphicFrameMk id="4" creationId="{5B1F86B9-7CFE-2CC6-237F-86CEAB0A0E96}"/>
          </ac:graphicFrameMkLst>
        </pc:graphicFrameChg>
      </pc:sldChg>
      <pc:sldChg chg="modSp new mod">
        <pc:chgData name="jaret teran" userId="13826acdde4f6183" providerId="LiveId" clId="{FD7894A7-FB07-4996-8034-198EAF5DD40C}" dt="2023-08-23T05:53:54.838" v="2778" actId="6549"/>
        <pc:sldMkLst>
          <pc:docMk/>
          <pc:sldMk cId="2797527122" sldId="333"/>
        </pc:sldMkLst>
        <pc:spChg chg="mod">
          <ac:chgData name="jaret teran" userId="13826acdde4f6183" providerId="LiveId" clId="{FD7894A7-FB07-4996-8034-198EAF5DD40C}" dt="2023-08-23T05:49:48.004" v="2395" actId="122"/>
          <ac:spMkLst>
            <pc:docMk/>
            <pc:sldMk cId="2797527122" sldId="333"/>
            <ac:spMk id="2" creationId="{DA197C26-269F-46BF-EC74-6F0992660995}"/>
          </ac:spMkLst>
        </pc:spChg>
        <pc:spChg chg="mod">
          <ac:chgData name="jaret teran" userId="13826acdde4f6183" providerId="LiveId" clId="{FD7894A7-FB07-4996-8034-198EAF5DD40C}" dt="2023-08-23T05:53:54.838" v="2778" actId="6549"/>
          <ac:spMkLst>
            <pc:docMk/>
            <pc:sldMk cId="2797527122" sldId="333"/>
            <ac:spMk id="3" creationId="{605656DC-16C0-5990-1989-CEDE51DCC289}"/>
          </ac:spMkLst>
        </pc:spChg>
      </pc:sldChg>
      <pc:sldChg chg="addSp delSp modSp new mod setBg">
        <pc:chgData name="jaret teran" userId="13826acdde4f6183" providerId="LiveId" clId="{FD7894A7-FB07-4996-8034-198EAF5DD40C}" dt="2023-08-23T06:11:57.290" v="2796" actId="1076"/>
        <pc:sldMkLst>
          <pc:docMk/>
          <pc:sldMk cId="3893086226" sldId="334"/>
        </pc:sldMkLst>
        <pc:spChg chg="del">
          <ac:chgData name="jaret teran" userId="13826acdde4f6183" providerId="LiveId" clId="{FD7894A7-FB07-4996-8034-198EAF5DD40C}" dt="2023-08-23T06:10:13.183" v="2783" actId="478"/>
          <ac:spMkLst>
            <pc:docMk/>
            <pc:sldMk cId="3893086226" sldId="334"/>
            <ac:spMk id="2" creationId="{C665C39C-9342-C8F5-2321-99FA0780CF41}"/>
          </ac:spMkLst>
        </pc:spChg>
        <pc:spChg chg="mod ord">
          <ac:chgData name="jaret teran" userId="13826acdde4f6183" providerId="LiveId" clId="{FD7894A7-FB07-4996-8034-198EAF5DD40C}" dt="2023-08-23T06:11:57.290" v="2796" actId="1076"/>
          <ac:spMkLst>
            <pc:docMk/>
            <pc:sldMk cId="3893086226" sldId="334"/>
            <ac:spMk id="3" creationId="{16D3C811-A724-4909-EDCE-138F97445DB5}"/>
          </ac:spMkLst>
        </pc:spChg>
        <pc:spChg chg="add del">
          <ac:chgData name="jaret teran" userId="13826acdde4f6183" providerId="LiveId" clId="{FD7894A7-FB07-4996-8034-198EAF5DD40C}" dt="2023-08-23T06:10:48.184" v="2788" actId="26606"/>
          <ac:spMkLst>
            <pc:docMk/>
            <pc:sldMk cId="3893086226" sldId="334"/>
            <ac:spMk id="4103" creationId="{2EB492CD-616E-47F8-933B-5E2D952A0593}"/>
          </ac:spMkLst>
        </pc:spChg>
        <pc:spChg chg="add del">
          <ac:chgData name="jaret teran" userId="13826acdde4f6183" providerId="LiveId" clId="{FD7894A7-FB07-4996-8034-198EAF5DD40C}" dt="2023-08-23T06:10:48.184" v="2788" actId="26606"/>
          <ac:spMkLst>
            <pc:docMk/>
            <pc:sldMk cId="3893086226" sldId="334"/>
            <ac:spMk id="4105" creationId="{59383CF9-23B5-4335-9B21-1791C4CF1C75}"/>
          </ac:spMkLst>
        </pc:spChg>
        <pc:spChg chg="add del">
          <ac:chgData name="jaret teran" userId="13826acdde4f6183" providerId="LiveId" clId="{FD7894A7-FB07-4996-8034-198EAF5DD40C}" dt="2023-08-23T06:10:48.184" v="2788" actId="26606"/>
          <ac:spMkLst>
            <pc:docMk/>
            <pc:sldMk cId="3893086226" sldId="334"/>
            <ac:spMk id="4107" creationId="{0007FE00-9498-4706-B255-6437B0252C02}"/>
          </ac:spMkLst>
        </pc:spChg>
        <pc:spChg chg="add del">
          <ac:chgData name="jaret teran" userId="13826acdde4f6183" providerId="LiveId" clId="{FD7894A7-FB07-4996-8034-198EAF5DD40C}" dt="2023-08-23T06:11:24.688" v="2794" actId="26606"/>
          <ac:spMkLst>
            <pc:docMk/>
            <pc:sldMk cId="3893086226" sldId="334"/>
            <ac:spMk id="4112" creationId="{4AC6B390-BC59-4F1D-A0EE-D71A92F0A0B2}"/>
          </ac:spMkLst>
        </pc:spChg>
        <pc:spChg chg="add del">
          <ac:chgData name="jaret teran" userId="13826acdde4f6183" providerId="LiveId" clId="{FD7894A7-FB07-4996-8034-198EAF5DD40C}" dt="2023-08-23T06:11:24.688" v="2794" actId="26606"/>
          <ac:spMkLst>
            <pc:docMk/>
            <pc:sldMk cId="3893086226" sldId="334"/>
            <ac:spMk id="4113" creationId="{B6C60D79-16F1-4C4B-B7E3-7634E7069CDE}"/>
          </ac:spMkLst>
        </pc:spChg>
        <pc:spChg chg="add del">
          <ac:chgData name="jaret teran" userId="13826acdde4f6183" providerId="LiveId" clId="{FD7894A7-FB07-4996-8034-198EAF5DD40C}" dt="2023-08-23T06:11:24.688" v="2794" actId="26606"/>
          <ac:spMkLst>
            <pc:docMk/>
            <pc:sldMk cId="3893086226" sldId="334"/>
            <ac:spMk id="4114" creationId="{426B127E-6498-4C77-9C9D-4553A5113B80}"/>
          </ac:spMkLst>
        </pc:spChg>
        <pc:spChg chg="add">
          <ac:chgData name="jaret teran" userId="13826acdde4f6183" providerId="LiveId" clId="{FD7894A7-FB07-4996-8034-198EAF5DD40C}" dt="2023-08-23T06:11:24.688" v="2794" actId="26606"/>
          <ac:spMkLst>
            <pc:docMk/>
            <pc:sldMk cId="3893086226" sldId="334"/>
            <ac:spMk id="4119" creationId="{1CD81A2A-6ED4-4EF4-A14C-912D31E14800}"/>
          </ac:spMkLst>
        </pc:spChg>
        <pc:spChg chg="add">
          <ac:chgData name="jaret teran" userId="13826acdde4f6183" providerId="LiveId" clId="{FD7894A7-FB07-4996-8034-198EAF5DD40C}" dt="2023-08-23T06:11:24.688" v="2794" actId="26606"/>
          <ac:spMkLst>
            <pc:docMk/>
            <pc:sldMk cId="3893086226" sldId="334"/>
            <ac:spMk id="4121" creationId="{1661932C-CA15-4E17-B115-FAE7CBEE4789}"/>
          </ac:spMkLst>
        </pc:spChg>
        <pc:spChg chg="add">
          <ac:chgData name="jaret teran" userId="13826acdde4f6183" providerId="LiveId" clId="{FD7894A7-FB07-4996-8034-198EAF5DD40C}" dt="2023-08-23T06:11:24.688" v="2794" actId="26606"/>
          <ac:spMkLst>
            <pc:docMk/>
            <pc:sldMk cId="3893086226" sldId="334"/>
            <ac:spMk id="4123" creationId="{8590ADD5-9383-4D3D-9047-3DA2593CCB5D}"/>
          </ac:spMkLst>
        </pc:spChg>
        <pc:spChg chg="add">
          <ac:chgData name="jaret teran" userId="13826acdde4f6183" providerId="LiveId" clId="{FD7894A7-FB07-4996-8034-198EAF5DD40C}" dt="2023-08-23T06:11:24.688" v="2794" actId="26606"/>
          <ac:spMkLst>
            <pc:docMk/>
            <pc:sldMk cId="3893086226" sldId="334"/>
            <ac:spMk id="4125" creationId="{DABE3E45-88CF-45D8-8D40-C773324D93F6}"/>
          </ac:spMkLst>
        </pc:spChg>
        <pc:spChg chg="add">
          <ac:chgData name="jaret teran" userId="13826acdde4f6183" providerId="LiveId" clId="{FD7894A7-FB07-4996-8034-198EAF5DD40C}" dt="2023-08-23T06:11:24.688" v="2794" actId="26606"/>
          <ac:spMkLst>
            <pc:docMk/>
            <pc:sldMk cId="3893086226" sldId="334"/>
            <ac:spMk id="4129" creationId="{B91ECDA9-56DC-4270-8F33-01C5637B8CEB}"/>
          </ac:spMkLst>
        </pc:spChg>
        <pc:spChg chg="add">
          <ac:chgData name="jaret teran" userId="13826acdde4f6183" providerId="LiveId" clId="{FD7894A7-FB07-4996-8034-198EAF5DD40C}" dt="2023-08-23T06:11:24.688" v="2794" actId="26606"/>
          <ac:spMkLst>
            <pc:docMk/>
            <pc:sldMk cId="3893086226" sldId="334"/>
            <ac:spMk id="4131" creationId="{75F47824-961D-465D-84F9-EAE11BC6173B}"/>
          </ac:spMkLst>
        </pc:spChg>
        <pc:spChg chg="add">
          <ac:chgData name="jaret teran" userId="13826acdde4f6183" providerId="LiveId" clId="{FD7894A7-FB07-4996-8034-198EAF5DD40C}" dt="2023-08-23T06:11:24.688" v="2794" actId="26606"/>
          <ac:spMkLst>
            <pc:docMk/>
            <pc:sldMk cId="3893086226" sldId="334"/>
            <ac:spMk id="4133" creationId="{FEC9DA3E-C1D7-472D-B7C0-F71AE41FBA23}"/>
          </ac:spMkLst>
        </pc:spChg>
        <pc:grpChg chg="add del">
          <ac:chgData name="jaret teran" userId="13826acdde4f6183" providerId="LiveId" clId="{FD7894A7-FB07-4996-8034-198EAF5DD40C}" dt="2023-08-23T06:11:02.517" v="2790" actId="26606"/>
          <ac:grpSpMkLst>
            <pc:docMk/>
            <pc:sldMk cId="3893086226" sldId="334"/>
            <ac:grpSpMk id="4109" creationId="{6258F736-B256-8039-9DC6-F4E49A5C5AD5}"/>
          </ac:grpSpMkLst>
        </pc:grpChg>
        <pc:picChg chg="add mod ord">
          <ac:chgData name="jaret teran" userId="13826acdde4f6183" providerId="LiveId" clId="{FD7894A7-FB07-4996-8034-198EAF5DD40C}" dt="2023-08-23T06:11:24.688" v="2794" actId="26606"/>
          <ac:picMkLst>
            <pc:docMk/>
            <pc:sldMk cId="3893086226" sldId="334"/>
            <ac:picMk id="4098" creationId="{73BBA6A3-3CA1-4F34-BC1F-33535372EEDA}"/>
          </ac:picMkLst>
        </pc:picChg>
        <pc:cxnChg chg="add">
          <ac:chgData name="jaret teran" userId="13826acdde4f6183" providerId="LiveId" clId="{FD7894A7-FB07-4996-8034-198EAF5DD40C}" dt="2023-08-23T06:11:24.688" v="2794" actId="26606"/>
          <ac:cxnSpMkLst>
            <pc:docMk/>
            <pc:sldMk cId="3893086226" sldId="334"/>
            <ac:cxnSpMk id="4127" creationId="{49CD1692-827B-4C8D-B4A1-134FD04CF45C}"/>
          </ac:cxnSpMkLst>
        </pc:cxnChg>
      </pc:sldChg>
      <pc:sldChg chg="new del">
        <pc:chgData name="jaret teran" userId="13826acdde4f6183" providerId="LiveId" clId="{FD7894A7-FB07-4996-8034-198EAF5DD40C}" dt="2023-08-23T05:57:09.288" v="2779" actId="47"/>
        <pc:sldMkLst>
          <pc:docMk/>
          <pc:sldMk cId="4034366752" sldId="335"/>
        </pc:sldMkLst>
      </pc:sldChg>
      <pc:sldChg chg="modSp new mod">
        <pc:chgData name="jaret teran" userId="13826acdde4f6183" providerId="LiveId" clId="{FD7894A7-FB07-4996-8034-198EAF5DD40C}" dt="2023-08-22T05:22:31.595" v="860" actId="113"/>
        <pc:sldMkLst>
          <pc:docMk/>
          <pc:sldMk cId="1760026720" sldId="336"/>
        </pc:sldMkLst>
        <pc:spChg chg="mod">
          <ac:chgData name="jaret teran" userId="13826acdde4f6183" providerId="LiveId" clId="{FD7894A7-FB07-4996-8034-198EAF5DD40C}" dt="2023-08-22T05:22:31.595" v="860" actId="113"/>
          <ac:spMkLst>
            <pc:docMk/>
            <pc:sldMk cId="1760026720" sldId="336"/>
            <ac:spMk id="2" creationId="{88A1D9B6-A64E-1818-54E4-06A6B80295E7}"/>
          </ac:spMkLst>
        </pc:spChg>
        <pc:spChg chg="mod">
          <ac:chgData name="jaret teran" userId="13826acdde4f6183" providerId="LiveId" clId="{FD7894A7-FB07-4996-8034-198EAF5DD40C}" dt="2023-08-22T05:01:44.945" v="523" actId="207"/>
          <ac:spMkLst>
            <pc:docMk/>
            <pc:sldMk cId="1760026720" sldId="336"/>
            <ac:spMk id="3" creationId="{855F022D-B0B2-27EA-D9BF-17927C48B661}"/>
          </ac:spMkLst>
        </pc:spChg>
      </pc:sldChg>
      <pc:sldChg chg="addSp delSp modSp new mod">
        <pc:chgData name="jaret teran" userId="13826acdde4f6183" providerId="LiveId" clId="{FD7894A7-FB07-4996-8034-198EAF5DD40C}" dt="2023-08-23T05:18:28.351" v="1639" actId="14100"/>
        <pc:sldMkLst>
          <pc:docMk/>
          <pc:sldMk cId="1920966035" sldId="337"/>
        </pc:sldMkLst>
        <pc:spChg chg="mod">
          <ac:chgData name="jaret teran" userId="13826acdde4f6183" providerId="LiveId" clId="{FD7894A7-FB07-4996-8034-198EAF5DD40C}" dt="2023-08-22T05:22:50.882" v="863" actId="113"/>
          <ac:spMkLst>
            <pc:docMk/>
            <pc:sldMk cId="1920966035" sldId="337"/>
            <ac:spMk id="2" creationId="{AEE1182A-F7FA-B7AD-40B5-DA60B3BE8341}"/>
          </ac:spMkLst>
        </pc:spChg>
        <pc:spChg chg="mod">
          <ac:chgData name="jaret teran" userId="13826acdde4f6183" providerId="LiveId" clId="{FD7894A7-FB07-4996-8034-198EAF5DD40C}" dt="2023-08-23T05:17:44.751" v="1630" actId="1076"/>
          <ac:spMkLst>
            <pc:docMk/>
            <pc:sldMk cId="1920966035" sldId="337"/>
            <ac:spMk id="3" creationId="{E3837704-C820-A778-9477-73CCA1466B2D}"/>
          </ac:spMkLst>
        </pc:spChg>
        <pc:picChg chg="add mod">
          <ac:chgData name="jaret teran" userId="13826acdde4f6183" providerId="LiveId" clId="{FD7894A7-FB07-4996-8034-198EAF5DD40C}" dt="2023-08-23T05:18:28.351" v="1639" actId="14100"/>
          <ac:picMkLst>
            <pc:docMk/>
            <pc:sldMk cId="1920966035" sldId="337"/>
            <ac:picMk id="4" creationId="{37D3D3CD-E0DE-4D40-3320-D3043FF7AFD6}"/>
          </ac:picMkLst>
        </pc:picChg>
        <pc:picChg chg="add del mod">
          <ac:chgData name="jaret teran" userId="13826acdde4f6183" providerId="LiveId" clId="{FD7894A7-FB07-4996-8034-198EAF5DD40C}" dt="2023-08-23T05:17:26.065" v="1624" actId="21"/>
          <ac:picMkLst>
            <pc:docMk/>
            <pc:sldMk cId="1920966035" sldId="337"/>
            <ac:picMk id="2050" creationId="{9F7E067C-B971-0E17-0DEF-8063DF1242FB}"/>
          </ac:picMkLst>
        </pc:picChg>
      </pc:sldChg>
      <pc:sldChg chg="new del">
        <pc:chgData name="jaret teran" userId="13826acdde4f6183" providerId="LiveId" clId="{FD7894A7-FB07-4996-8034-198EAF5DD40C}" dt="2023-08-22T05:15:52.279" v="524" actId="47"/>
        <pc:sldMkLst>
          <pc:docMk/>
          <pc:sldMk cId="3759144204" sldId="337"/>
        </pc:sldMkLst>
      </pc:sldChg>
      <pc:sldChg chg="modSp new mod">
        <pc:chgData name="jaret teran" userId="13826acdde4f6183" providerId="LiveId" clId="{FD7894A7-FB07-4996-8034-198EAF5DD40C}" dt="2023-08-23T04:49:34.769" v="928" actId="1076"/>
        <pc:sldMkLst>
          <pc:docMk/>
          <pc:sldMk cId="3259898674" sldId="338"/>
        </pc:sldMkLst>
        <pc:spChg chg="mod">
          <ac:chgData name="jaret teran" userId="13826acdde4f6183" providerId="LiveId" clId="{FD7894A7-FB07-4996-8034-198EAF5DD40C}" dt="2023-08-23T04:49:30.424" v="927" actId="122"/>
          <ac:spMkLst>
            <pc:docMk/>
            <pc:sldMk cId="3259898674" sldId="338"/>
            <ac:spMk id="2" creationId="{69F5A461-C759-99D8-FFE9-989930018364}"/>
          </ac:spMkLst>
        </pc:spChg>
        <pc:spChg chg="mod">
          <ac:chgData name="jaret teran" userId="13826acdde4f6183" providerId="LiveId" clId="{FD7894A7-FB07-4996-8034-198EAF5DD40C}" dt="2023-08-23T04:49:34.769" v="928" actId="1076"/>
          <ac:spMkLst>
            <pc:docMk/>
            <pc:sldMk cId="3259898674" sldId="338"/>
            <ac:spMk id="3" creationId="{9D188C4F-70D6-A0D3-71D2-CA7A494E90BE}"/>
          </ac:spMkLst>
        </pc:spChg>
      </pc:sldChg>
    </pc:docChg>
  </pc:docChgLst>
  <pc:docChgLst>
    <pc:chgData name="jaret teran" userId="13826acdde4f6183" providerId="LiveId" clId="{C60A6F3C-679E-48F3-B696-CF7B654C9F19}"/>
    <pc:docChg chg="undo redo custSel addSld delSld modSld sldOrd">
      <pc:chgData name="jaret teran" userId="13826acdde4f6183" providerId="LiveId" clId="{C60A6F3C-679E-48F3-B696-CF7B654C9F19}" dt="2022-09-23T18:04:52.696" v="4728"/>
      <pc:docMkLst>
        <pc:docMk/>
      </pc:docMkLst>
      <pc:sldChg chg="del">
        <pc:chgData name="jaret teran" userId="13826acdde4f6183" providerId="LiveId" clId="{C60A6F3C-679E-48F3-B696-CF7B654C9F19}" dt="2022-09-22T18:56:50.017" v="0" actId="47"/>
        <pc:sldMkLst>
          <pc:docMk/>
          <pc:sldMk cId="894237531" sldId="257"/>
        </pc:sldMkLst>
      </pc:sldChg>
      <pc:sldChg chg="addSp delSp modSp mod setBg setClrOvrMap">
        <pc:chgData name="jaret teran" userId="13826acdde4f6183" providerId="LiveId" clId="{C60A6F3C-679E-48F3-B696-CF7B654C9F19}" dt="2022-09-22T19:02:16.312" v="163" actId="1076"/>
        <pc:sldMkLst>
          <pc:docMk/>
          <pc:sldMk cId="1425054040" sldId="259"/>
        </pc:sldMkLst>
        <pc:spChg chg="del mod">
          <ac:chgData name="jaret teran" userId="13826acdde4f6183" providerId="LiveId" clId="{C60A6F3C-679E-48F3-B696-CF7B654C9F19}" dt="2022-09-22T18:57:06.254" v="12" actId="478"/>
          <ac:spMkLst>
            <pc:docMk/>
            <pc:sldMk cId="1425054040" sldId="259"/>
            <ac:spMk id="2" creationId="{50A5A69F-D6AC-0CF4-CBD1-1C39092DC2B6}"/>
          </ac:spMkLst>
        </pc:spChg>
        <pc:spChg chg="del">
          <ac:chgData name="jaret teran" userId="13826acdde4f6183" providerId="LiveId" clId="{C60A6F3C-679E-48F3-B696-CF7B654C9F19}" dt="2022-09-22T18:57:11.451" v="13" actId="478"/>
          <ac:spMkLst>
            <pc:docMk/>
            <pc:sldMk cId="1425054040" sldId="259"/>
            <ac:spMk id="3" creationId="{CF2DE6F4-B114-537F-0E80-F8AE58B88028}"/>
          </ac:spMkLst>
        </pc:spChg>
        <pc:spChg chg="add del mod">
          <ac:chgData name="jaret teran" userId="13826acdde4f6183" providerId="LiveId" clId="{C60A6F3C-679E-48F3-B696-CF7B654C9F19}" dt="2022-09-22T18:57:44.928" v="26" actId="478"/>
          <ac:spMkLst>
            <pc:docMk/>
            <pc:sldMk cId="1425054040" sldId="259"/>
            <ac:spMk id="5" creationId="{D953652A-A809-ACE2-F646-468548718C17}"/>
          </ac:spMkLst>
        </pc:spChg>
        <pc:spChg chg="add mod ord">
          <ac:chgData name="jaret teran" userId="13826acdde4f6183" providerId="LiveId" clId="{C60A6F3C-679E-48F3-B696-CF7B654C9F19}" dt="2022-09-22T19:02:11.691" v="162" actId="1076"/>
          <ac:spMkLst>
            <pc:docMk/>
            <pc:sldMk cId="1425054040" sldId="259"/>
            <ac:spMk id="12" creationId="{63948139-6080-3C18-7570-EF0540DD4811}"/>
          </ac:spMkLst>
        </pc:spChg>
        <pc:spChg chg="add mod ord">
          <ac:chgData name="jaret teran" userId="13826acdde4f6183" providerId="LiveId" clId="{C60A6F3C-679E-48F3-B696-CF7B654C9F19}" dt="2022-09-22T19:02:16.312" v="163" actId="1076"/>
          <ac:spMkLst>
            <pc:docMk/>
            <pc:sldMk cId="1425054040" sldId="259"/>
            <ac:spMk id="13" creationId="{14D256D1-9FF0-5668-7CC3-78C2C79D3661}"/>
          </ac:spMkLst>
        </pc:spChg>
        <pc:spChg chg="add del">
          <ac:chgData name="jaret teran" userId="13826acdde4f6183" providerId="LiveId" clId="{C60A6F3C-679E-48F3-B696-CF7B654C9F19}" dt="2022-09-22T18:57:36.725" v="21" actId="26606"/>
          <ac:spMkLst>
            <pc:docMk/>
            <pc:sldMk cId="1425054040" sldId="259"/>
            <ac:spMk id="16" creationId="{799448F2-0E5B-42DA-B2D1-11A14E947BD4}"/>
          </ac:spMkLst>
        </pc:spChg>
        <pc:spChg chg="add del">
          <ac:chgData name="jaret teran" userId="13826acdde4f6183" providerId="LiveId" clId="{C60A6F3C-679E-48F3-B696-CF7B654C9F19}" dt="2022-09-22T18:57:36.725" v="21" actId="26606"/>
          <ac:spMkLst>
            <pc:docMk/>
            <pc:sldMk cId="1425054040" sldId="259"/>
            <ac:spMk id="18" creationId="{4E8A7552-20E1-4F34-ADAB-C1DB6634D47E}"/>
          </ac:spMkLst>
        </pc:spChg>
        <pc:spChg chg="add del">
          <ac:chgData name="jaret teran" userId="13826acdde4f6183" providerId="LiveId" clId="{C60A6F3C-679E-48F3-B696-CF7B654C9F19}" dt="2022-09-22T18:59:59.326" v="120" actId="26606"/>
          <ac:spMkLst>
            <pc:docMk/>
            <pc:sldMk cId="1425054040" sldId="259"/>
            <ac:spMk id="27" creationId="{003713C1-2FB2-413B-BF91-3AE41726FB7A}"/>
          </ac:spMkLst>
        </pc:spChg>
        <pc:spChg chg="add del">
          <ac:chgData name="jaret teran" userId="13826acdde4f6183" providerId="LiveId" clId="{C60A6F3C-679E-48F3-B696-CF7B654C9F19}" dt="2022-09-22T18:59:59.326" v="120" actId="26606"/>
          <ac:spMkLst>
            <pc:docMk/>
            <pc:sldMk cId="1425054040" sldId="259"/>
            <ac:spMk id="29" creationId="{90795B4D-5022-4A7F-A01D-8D880B7CDBE6}"/>
          </ac:spMkLst>
        </pc:spChg>
        <pc:spChg chg="add del">
          <ac:chgData name="jaret teran" userId="13826acdde4f6183" providerId="LiveId" clId="{C60A6F3C-679E-48F3-B696-CF7B654C9F19}" dt="2022-09-22T18:59:59.326" v="120" actId="26606"/>
          <ac:spMkLst>
            <pc:docMk/>
            <pc:sldMk cId="1425054040" sldId="259"/>
            <ac:spMk id="31" creationId="{AFD19018-DE7C-4796-ADF2-AD2EB0FC0D9C}"/>
          </ac:spMkLst>
        </pc:spChg>
        <pc:spChg chg="add del">
          <ac:chgData name="jaret teran" userId="13826acdde4f6183" providerId="LiveId" clId="{C60A6F3C-679E-48F3-B696-CF7B654C9F19}" dt="2022-09-22T18:59:59.326" v="120" actId="26606"/>
          <ac:spMkLst>
            <pc:docMk/>
            <pc:sldMk cId="1425054040" sldId="259"/>
            <ac:spMk id="33" creationId="{B1A0A2C2-4F85-44AF-8708-8DCA4B550CB8}"/>
          </ac:spMkLst>
        </pc:spChg>
        <pc:spChg chg="add del">
          <ac:chgData name="jaret teran" userId="13826acdde4f6183" providerId="LiveId" clId="{C60A6F3C-679E-48F3-B696-CF7B654C9F19}" dt="2022-09-22T19:00:02.962" v="122" actId="26606"/>
          <ac:spMkLst>
            <pc:docMk/>
            <pc:sldMk cId="1425054040" sldId="259"/>
            <ac:spMk id="35" creationId="{1557A916-FDD1-44A1-A7A1-70009FD6BE46}"/>
          </ac:spMkLst>
        </pc:spChg>
        <pc:spChg chg="add del">
          <ac:chgData name="jaret teran" userId="13826acdde4f6183" providerId="LiveId" clId="{C60A6F3C-679E-48F3-B696-CF7B654C9F19}" dt="2022-09-22T19:00:07.535" v="124" actId="26606"/>
          <ac:spMkLst>
            <pc:docMk/>
            <pc:sldMk cId="1425054040" sldId="259"/>
            <ac:spMk id="37" creationId="{178B4B56-5CC4-4608-A9A9-996108D35B5B}"/>
          </ac:spMkLst>
        </pc:spChg>
        <pc:spChg chg="add del">
          <ac:chgData name="jaret teran" userId="13826acdde4f6183" providerId="LiveId" clId="{C60A6F3C-679E-48F3-B696-CF7B654C9F19}" dt="2022-09-22T19:00:07.535" v="124" actId="26606"/>
          <ac:spMkLst>
            <pc:docMk/>
            <pc:sldMk cId="1425054040" sldId="259"/>
            <ac:spMk id="38" creationId="{2EEE8F11-3582-44B7-9869-F2D26D7DD9D4}"/>
          </ac:spMkLst>
        </pc:spChg>
        <pc:spChg chg="add del">
          <ac:chgData name="jaret teran" userId="13826acdde4f6183" providerId="LiveId" clId="{C60A6F3C-679E-48F3-B696-CF7B654C9F19}" dt="2022-09-22T19:00:07.535" v="124" actId="26606"/>
          <ac:spMkLst>
            <pc:docMk/>
            <pc:sldMk cId="1425054040" sldId="259"/>
            <ac:spMk id="39" creationId="{2141F1CC-6A53-4BCF-9127-AABB52E2497E}"/>
          </ac:spMkLst>
        </pc:spChg>
        <pc:spChg chg="add del">
          <ac:chgData name="jaret teran" userId="13826acdde4f6183" providerId="LiveId" clId="{C60A6F3C-679E-48F3-B696-CF7B654C9F19}" dt="2022-09-22T19:00:07.535" v="124" actId="26606"/>
          <ac:spMkLst>
            <pc:docMk/>
            <pc:sldMk cId="1425054040" sldId="259"/>
            <ac:spMk id="40" creationId="{C20C2C41-D9A8-45BE-9E21-91268EC186D8}"/>
          </ac:spMkLst>
        </pc:spChg>
        <pc:spChg chg="add del">
          <ac:chgData name="jaret teran" userId="13826acdde4f6183" providerId="LiveId" clId="{C60A6F3C-679E-48F3-B696-CF7B654C9F19}" dt="2022-09-22T19:00:07.535" v="124" actId="26606"/>
          <ac:spMkLst>
            <pc:docMk/>
            <pc:sldMk cId="1425054040" sldId="259"/>
            <ac:spMk id="41" creationId="{561B2B49-7142-4CA8-A929-4671548E6A5A}"/>
          </ac:spMkLst>
        </pc:spChg>
        <pc:spChg chg="add del">
          <ac:chgData name="jaret teran" userId="13826acdde4f6183" providerId="LiveId" clId="{C60A6F3C-679E-48F3-B696-CF7B654C9F19}" dt="2022-09-22T19:00:07.535" v="124" actId="26606"/>
          <ac:spMkLst>
            <pc:docMk/>
            <pc:sldMk cId="1425054040" sldId="259"/>
            <ac:spMk id="42" creationId="{B38B1FC8-38BF-4066-8F4A-12EEC1C1AF64}"/>
          </ac:spMkLst>
        </pc:spChg>
        <pc:spChg chg="add del">
          <ac:chgData name="jaret teran" userId="13826acdde4f6183" providerId="LiveId" clId="{C60A6F3C-679E-48F3-B696-CF7B654C9F19}" dt="2022-09-22T19:00:10.754" v="126" actId="26606"/>
          <ac:spMkLst>
            <pc:docMk/>
            <pc:sldMk cId="1425054040" sldId="259"/>
            <ac:spMk id="44" creationId="{2EEE8F11-3582-44B7-9869-F2D26D7DD9D4}"/>
          </ac:spMkLst>
        </pc:spChg>
        <pc:spChg chg="add del">
          <ac:chgData name="jaret teran" userId="13826acdde4f6183" providerId="LiveId" clId="{C60A6F3C-679E-48F3-B696-CF7B654C9F19}" dt="2022-09-22T19:00:10.754" v="126" actId="26606"/>
          <ac:spMkLst>
            <pc:docMk/>
            <pc:sldMk cId="1425054040" sldId="259"/>
            <ac:spMk id="45" creationId="{2141F1CC-6A53-4BCF-9127-AABB52E2497E}"/>
          </ac:spMkLst>
        </pc:spChg>
        <pc:spChg chg="add del">
          <ac:chgData name="jaret teran" userId="13826acdde4f6183" providerId="LiveId" clId="{C60A6F3C-679E-48F3-B696-CF7B654C9F19}" dt="2022-09-22T19:00:10.754" v="126" actId="26606"/>
          <ac:spMkLst>
            <pc:docMk/>
            <pc:sldMk cId="1425054040" sldId="259"/>
            <ac:spMk id="46" creationId="{561B2B49-7142-4CA8-A929-4671548E6A5A}"/>
          </ac:spMkLst>
        </pc:spChg>
        <pc:spChg chg="add del">
          <ac:chgData name="jaret teran" userId="13826acdde4f6183" providerId="LiveId" clId="{C60A6F3C-679E-48F3-B696-CF7B654C9F19}" dt="2022-09-22T19:00:15.441" v="128" actId="26606"/>
          <ac:spMkLst>
            <pc:docMk/>
            <pc:sldMk cId="1425054040" sldId="259"/>
            <ac:spMk id="48" creationId="{10A05691-F36F-44DD-904C-144D68CAF7BD}"/>
          </ac:spMkLst>
        </pc:spChg>
        <pc:spChg chg="add del">
          <ac:chgData name="jaret teran" userId="13826acdde4f6183" providerId="LiveId" clId="{C60A6F3C-679E-48F3-B696-CF7B654C9F19}" dt="2022-09-22T19:00:28.836" v="130" actId="26606"/>
          <ac:spMkLst>
            <pc:docMk/>
            <pc:sldMk cId="1425054040" sldId="259"/>
            <ac:spMk id="51" creationId="{5BA49487-3FDB-4FB7-9D50-2B4F9454DA91}"/>
          </ac:spMkLst>
        </pc:spChg>
        <pc:spChg chg="add del">
          <ac:chgData name="jaret teran" userId="13826acdde4f6183" providerId="LiveId" clId="{C60A6F3C-679E-48F3-B696-CF7B654C9F19}" dt="2022-09-22T19:00:28.836" v="130" actId="26606"/>
          <ac:spMkLst>
            <pc:docMk/>
            <pc:sldMk cId="1425054040" sldId="259"/>
            <ac:spMk id="52" creationId="{1C938212-FA12-4FF1-87C8-ACDE99D06F69}"/>
          </ac:spMkLst>
        </pc:spChg>
        <pc:spChg chg="add del">
          <ac:chgData name="jaret teran" userId="13826acdde4f6183" providerId="LiveId" clId="{C60A6F3C-679E-48F3-B696-CF7B654C9F19}" dt="2022-09-22T19:00:28.836" v="130" actId="26606"/>
          <ac:spMkLst>
            <pc:docMk/>
            <pc:sldMk cId="1425054040" sldId="259"/>
            <ac:spMk id="53" creationId="{369F152D-E540-4B48-BA11-2ADF043C6111}"/>
          </ac:spMkLst>
        </pc:spChg>
        <pc:spChg chg="add del">
          <ac:chgData name="jaret teran" userId="13826acdde4f6183" providerId="LiveId" clId="{C60A6F3C-679E-48F3-B696-CF7B654C9F19}" dt="2022-09-22T19:00:28.836" v="130" actId="26606"/>
          <ac:spMkLst>
            <pc:docMk/>
            <pc:sldMk cId="1425054040" sldId="259"/>
            <ac:spMk id="54" creationId="{0C059F7E-04C4-4C46-9B3E-E5CE267E347D}"/>
          </ac:spMkLst>
        </pc:spChg>
        <pc:spChg chg="add del">
          <ac:chgData name="jaret teran" userId="13826acdde4f6183" providerId="LiveId" clId="{C60A6F3C-679E-48F3-B696-CF7B654C9F19}" dt="2022-09-22T19:00:34.257" v="132" actId="26606"/>
          <ac:spMkLst>
            <pc:docMk/>
            <pc:sldMk cId="1425054040" sldId="259"/>
            <ac:spMk id="56" creationId="{7D5D2E51-A652-4FCB-ADE3-8974F2723C34}"/>
          </ac:spMkLst>
        </pc:spChg>
        <pc:spChg chg="add del">
          <ac:chgData name="jaret teran" userId="13826acdde4f6183" providerId="LiveId" clId="{C60A6F3C-679E-48F3-B696-CF7B654C9F19}" dt="2022-09-22T19:00:34.257" v="132" actId="26606"/>
          <ac:spMkLst>
            <pc:docMk/>
            <pc:sldMk cId="1425054040" sldId="259"/>
            <ac:spMk id="57" creationId="{08E18253-076D-4D89-968E-FCD8887E2B27}"/>
          </ac:spMkLst>
        </pc:spChg>
        <pc:spChg chg="add del">
          <ac:chgData name="jaret teran" userId="13826acdde4f6183" providerId="LiveId" clId="{C60A6F3C-679E-48F3-B696-CF7B654C9F19}" dt="2022-09-22T19:00:34.257" v="132" actId="26606"/>
          <ac:spMkLst>
            <pc:docMk/>
            <pc:sldMk cId="1425054040" sldId="259"/>
            <ac:spMk id="58" creationId="{F6EBCC24-DE3B-4BAD-9624-83E1C2D665DD}"/>
          </ac:spMkLst>
        </pc:spChg>
        <pc:spChg chg="add del">
          <ac:chgData name="jaret teran" userId="13826acdde4f6183" providerId="LiveId" clId="{C60A6F3C-679E-48F3-B696-CF7B654C9F19}" dt="2022-09-22T19:00:34.257" v="132" actId="26606"/>
          <ac:spMkLst>
            <pc:docMk/>
            <pc:sldMk cId="1425054040" sldId="259"/>
            <ac:spMk id="59" creationId="{8C07AF1D-AB44-447B-BC2F-DBECCC06C02A}"/>
          </ac:spMkLst>
        </pc:spChg>
        <pc:spChg chg="add del">
          <ac:chgData name="jaret teran" userId="13826acdde4f6183" providerId="LiveId" clId="{C60A6F3C-679E-48F3-B696-CF7B654C9F19}" dt="2022-09-22T19:00:34.257" v="132" actId="26606"/>
          <ac:spMkLst>
            <pc:docMk/>
            <pc:sldMk cId="1425054040" sldId="259"/>
            <ac:spMk id="60" creationId="{6FCD70E2-BD62-41E4-975D-E58B07928F6F}"/>
          </ac:spMkLst>
        </pc:spChg>
        <pc:spChg chg="add del">
          <ac:chgData name="jaret teran" userId="13826acdde4f6183" providerId="LiveId" clId="{C60A6F3C-679E-48F3-B696-CF7B654C9F19}" dt="2022-09-22T19:00:42.949" v="134" actId="26606"/>
          <ac:spMkLst>
            <pc:docMk/>
            <pc:sldMk cId="1425054040" sldId="259"/>
            <ac:spMk id="62" creationId="{33CD251C-A887-4D2F-925B-FC097198538B}"/>
          </ac:spMkLst>
        </pc:spChg>
        <pc:spChg chg="add del">
          <ac:chgData name="jaret teran" userId="13826acdde4f6183" providerId="LiveId" clId="{C60A6F3C-679E-48F3-B696-CF7B654C9F19}" dt="2022-09-22T19:00:42.949" v="134" actId="26606"/>
          <ac:spMkLst>
            <pc:docMk/>
            <pc:sldMk cId="1425054040" sldId="259"/>
            <ac:spMk id="63" creationId="{3B2069EE-A08E-44F0-B3F9-3CF8CC2DCAD5}"/>
          </ac:spMkLst>
        </pc:spChg>
        <pc:spChg chg="add del">
          <ac:chgData name="jaret teran" userId="13826acdde4f6183" providerId="LiveId" clId="{C60A6F3C-679E-48F3-B696-CF7B654C9F19}" dt="2022-09-22T19:00:47.282" v="136" actId="26606"/>
          <ac:spMkLst>
            <pc:docMk/>
            <pc:sldMk cId="1425054040" sldId="259"/>
            <ac:spMk id="67" creationId="{C991AD47-9C99-472F-BDAA-21B183F33947}"/>
          </ac:spMkLst>
        </pc:spChg>
        <pc:spChg chg="add del">
          <ac:chgData name="jaret teran" userId="13826acdde4f6183" providerId="LiveId" clId="{C60A6F3C-679E-48F3-B696-CF7B654C9F19}" dt="2022-09-22T19:00:47.282" v="136" actId="26606"/>
          <ac:spMkLst>
            <pc:docMk/>
            <pc:sldMk cId="1425054040" sldId="259"/>
            <ac:spMk id="68" creationId="{9E706731-3860-4E73-9335-A870F6741F0B}"/>
          </ac:spMkLst>
        </pc:spChg>
        <pc:spChg chg="add del">
          <ac:chgData name="jaret teran" userId="13826acdde4f6183" providerId="LiveId" clId="{C60A6F3C-679E-48F3-B696-CF7B654C9F19}" dt="2022-09-22T19:00:47.282" v="136" actId="26606"/>
          <ac:spMkLst>
            <pc:docMk/>
            <pc:sldMk cId="1425054040" sldId="259"/>
            <ac:spMk id="69" creationId="{CD2ED21F-DC95-4AD1-8327-D561F5FCA3A6}"/>
          </ac:spMkLst>
        </pc:spChg>
        <pc:spChg chg="add del">
          <ac:chgData name="jaret teran" userId="13826acdde4f6183" providerId="LiveId" clId="{C60A6F3C-679E-48F3-B696-CF7B654C9F19}" dt="2022-09-22T19:00:49.293" v="138" actId="26606"/>
          <ac:spMkLst>
            <pc:docMk/>
            <pc:sldMk cId="1425054040" sldId="259"/>
            <ac:spMk id="71" creationId="{2EEE8F11-3582-44B7-9869-F2D26D7DD9D4}"/>
          </ac:spMkLst>
        </pc:spChg>
        <pc:spChg chg="add del">
          <ac:chgData name="jaret teran" userId="13826acdde4f6183" providerId="LiveId" clId="{C60A6F3C-679E-48F3-B696-CF7B654C9F19}" dt="2022-09-22T19:00:49.293" v="138" actId="26606"/>
          <ac:spMkLst>
            <pc:docMk/>
            <pc:sldMk cId="1425054040" sldId="259"/>
            <ac:spMk id="72" creationId="{2141F1CC-6A53-4BCF-9127-AABB52E2497E}"/>
          </ac:spMkLst>
        </pc:spChg>
        <pc:spChg chg="add del">
          <ac:chgData name="jaret teran" userId="13826acdde4f6183" providerId="LiveId" clId="{C60A6F3C-679E-48F3-B696-CF7B654C9F19}" dt="2022-09-22T19:00:49.293" v="138" actId="26606"/>
          <ac:spMkLst>
            <pc:docMk/>
            <pc:sldMk cId="1425054040" sldId="259"/>
            <ac:spMk id="73" creationId="{C20C2C41-D9A8-45BE-9E21-91268EC186D8}"/>
          </ac:spMkLst>
        </pc:spChg>
        <pc:spChg chg="add del">
          <ac:chgData name="jaret teran" userId="13826acdde4f6183" providerId="LiveId" clId="{C60A6F3C-679E-48F3-B696-CF7B654C9F19}" dt="2022-09-22T19:00:49.293" v="138" actId="26606"/>
          <ac:spMkLst>
            <pc:docMk/>
            <pc:sldMk cId="1425054040" sldId="259"/>
            <ac:spMk id="74" creationId="{561B2B49-7142-4CA8-A929-4671548E6A5A}"/>
          </ac:spMkLst>
        </pc:spChg>
        <pc:spChg chg="add del">
          <ac:chgData name="jaret teran" userId="13826acdde4f6183" providerId="LiveId" clId="{C60A6F3C-679E-48F3-B696-CF7B654C9F19}" dt="2022-09-22T19:00:49.293" v="138" actId="26606"/>
          <ac:spMkLst>
            <pc:docMk/>
            <pc:sldMk cId="1425054040" sldId="259"/>
            <ac:spMk id="75" creationId="{B38B1FC8-38BF-4066-8F4A-12EEC1C1AF64}"/>
          </ac:spMkLst>
        </pc:spChg>
        <pc:spChg chg="add del">
          <ac:chgData name="jaret teran" userId="13826acdde4f6183" providerId="LiveId" clId="{C60A6F3C-679E-48F3-B696-CF7B654C9F19}" dt="2022-09-22T19:00:49.293" v="138" actId="26606"/>
          <ac:spMkLst>
            <pc:docMk/>
            <pc:sldMk cId="1425054040" sldId="259"/>
            <ac:spMk id="76" creationId="{178B4B56-5CC4-4608-A9A9-996108D35B5B}"/>
          </ac:spMkLst>
        </pc:spChg>
        <pc:spChg chg="add del">
          <ac:chgData name="jaret teran" userId="13826acdde4f6183" providerId="LiveId" clId="{C60A6F3C-679E-48F3-B696-CF7B654C9F19}" dt="2022-09-22T19:01:34.731" v="152" actId="26606"/>
          <ac:spMkLst>
            <pc:docMk/>
            <pc:sldMk cId="1425054040" sldId="259"/>
            <ac:spMk id="78" creationId="{2EEE8F11-3582-44B7-9869-F2D26D7DD9D4}"/>
          </ac:spMkLst>
        </pc:spChg>
        <pc:spChg chg="add del">
          <ac:chgData name="jaret teran" userId="13826acdde4f6183" providerId="LiveId" clId="{C60A6F3C-679E-48F3-B696-CF7B654C9F19}" dt="2022-09-22T19:01:34.731" v="152" actId="26606"/>
          <ac:spMkLst>
            <pc:docMk/>
            <pc:sldMk cId="1425054040" sldId="259"/>
            <ac:spMk id="79" creationId="{2141F1CC-6A53-4BCF-9127-AABB52E2497E}"/>
          </ac:spMkLst>
        </pc:spChg>
        <pc:spChg chg="add del">
          <ac:chgData name="jaret teran" userId="13826acdde4f6183" providerId="LiveId" clId="{C60A6F3C-679E-48F3-B696-CF7B654C9F19}" dt="2022-09-22T19:01:34.731" v="152" actId="26606"/>
          <ac:spMkLst>
            <pc:docMk/>
            <pc:sldMk cId="1425054040" sldId="259"/>
            <ac:spMk id="80" creationId="{561B2B49-7142-4CA8-A929-4671548E6A5A}"/>
          </ac:spMkLst>
        </pc:spChg>
        <pc:spChg chg="add del">
          <ac:chgData name="jaret teran" userId="13826acdde4f6183" providerId="LiveId" clId="{C60A6F3C-679E-48F3-B696-CF7B654C9F19}" dt="2022-09-22T19:01:12.193" v="141" actId="26606"/>
          <ac:spMkLst>
            <pc:docMk/>
            <pc:sldMk cId="1425054040" sldId="259"/>
            <ac:spMk id="85" creationId="{D462EE7E-14DF-497D-AE08-F6623DB88E99}"/>
          </ac:spMkLst>
        </pc:spChg>
        <pc:spChg chg="add del">
          <ac:chgData name="jaret teran" userId="13826acdde4f6183" providerId="LiveId" clId="{C60A6F3C-679E-48F3-B696-CF7B654C9F19}" dt="2022-09-22T19:01:12.193" v="141" actId="26606"/>
          <ac:spMkLst>
            <pc:docMk/>
            <pc:sldMk cId="1425054040" sldId="259"/>
            <ac:spMk id="87" creationId="{2FBF0AC7-1F73-4A5E-882F-8C2A41F1AEA4}"/>
          </ac:spMkLst>
        </pc:spChg>
        <pc:spChg chg="add del">
          <ac:chgData name="jaret teran" userId="13826acdde4f6183" providerId="LiveId" clId="{C60A6F3C-679E-48F3-B696-CF7B654C9F19}" dt="2022-09-22T19:01:14.852" v="143" actId="26606"/>
          <ac:spMkLst>
            <pc:docMk/>
            <pc:sldMk cId="1425054040" sldId="259"/>
            <ac:spMk id="89" creationId="{45BEE692-38FF-45D5-BACD-3ED0107AB1E2}"/>
          </ac:spMkLst>
        </pc:spChg>
        <pc:spChg chg="add del">
          <ac:chgData name="jaret teran" userId="13826acdde4f6183" providerId="LiveId" clId="{C60A6F3C-679E-48F3-B696-CF7B654C9F19}" dt="2022-09-22T19:01:14.852" v="143" actId="26606"/>
          <ac:spMkLst>
            <pc:docMk/>
            <pc:sldMk cId="1425054040" sldId="259"/>
            <ac:spMk id="90" creationId="{FFC0ABB7-3FF2-48CA-AF41-7C90BA14B7C9}"/>
          </ac:spMkLst>
        </pc:spChg>
        <pc:spChg chg="add del">
          <ac:chgData name="jaret teran" userId="13826acdde4f6183" providerId="LiveId" clId="{C60A6F3C-679E-48F3-B696-CF7B654C9F19}" dt="2022-09-22T19:01:15.942" v="145" actId="26606"/>
          <ac:spMkLst>
            <pc:docMk/>
            <pc:sldMk cId="1425054040" sldId="259"/>
            <ac:spMk id="91" creationId="{1F7F5575-FC35-4612-B24D-902BC5577576}"/>
          </ac:spMkLst>
        </pc:spChg>
        <pc:spChg chg="add del">
          <ac:chgData name="jaret teran" userId="13826acdde4f6183" providerId="LiveId" clId="{C60A6F3C-679E-48F3-B696-CF7B654C9F19}" dt="2022-09-22T19:01:15.942" v="145" actId="26606"/>
          <ac:spMkLst>
            <pc:docMk/>
            <pc:sldMk cId="1425054040" sldId="259"/>
            <ac:spMk id="92" creationId="{D8B45C0C-1C22-45E0-96AC-EAFF20BAD7A5}"/>
          </ac:spMkLst>
        </pc:spChg>
        <pc:spChg chg="add del">
          <ac:chgData name="jaret teran" userId="13826acdde4f6183" providerId="LiveId" clId="{C60A6F3C-679E-48F3-B696-CF7B654C9F19}" dt="2022-09-22T19:01:15.942" v="145" actId="26606"/>
          <ac:spMkLst>
            <pc:docMk/>
            <pc:sldMk cId="1425054040" sldId="259"/>
            <ac:spMk id="93" creationId="{A1A6B414-1D19-4586-8383-0B3BDE0A205F}"/>
          </ac:spMkLst>
        </pc:spChg>
        <pc:spChg chg="add del">
          <ac:chgData name="jaret teran" userId="13826acdde4f6183" providerId="LiveId" clId="{C60A6F3C-679E-48F3-B696-CF7B654C9F19}" dt="2022-09-22T19:01:15.942" v="145" actId="26606"/>
          <ac:spMkLst>
            <pc:docMk/>
            <pc:sldMk cId="1425054040" sldId="259"/>
            <ac:spMk id="94" creationId="{8414D3ED-40C9-4391-BEA1-622CE47FB90D}"/>
          </ac:spMkLst>
        </pc:spChg>
        <pc:spChg chg="add del">
          <ac:chgData name="jaret teran" userId="13826acdde4f6183" providerId="LiveId" clId="{C60A6F3C-679E-48F3-B696-CF7B654C9F19}" dt="2022-09-22T19:01:27.869" v="147" actId="26606"/>
          <ac:spMkLst>
            <pc:docMk/>
            <pc:sldMk cId="1425054040" sldId="259"/>
            <ac:spMk id="96" creationId="{A6B42B9F-F674-4D7F-AEFD-F5DC47A70952}"/>
          </ac:spMkLst>
        </pc:spChg>
        <pc:spChg chg="add del">
          <ac:chgData name="jaret teran" userId="13826acdde4f6183" providerId="LiveId" clId="{C60A6F3C-679E-48F3-B696-CF7B654C9F19}" dt="2022-09-22T19:01:27.869" v="147" actId="26606"/>
          <ac:spMkLst>
            <pc:docMk/>
            <pc:sldMk cId="1425054040" sldId="259"/>
            <ac:spMk id="97" creationId="{E677BBB0-8A66-4619-B31B-5097655C5FF2}"/>
          </ac:spMkLst>
        </pc:spChg>
        <pc:spChg chg="add del">
          <ac:chgData name="jaret teran" userId="13826acdde4f6183" providerId="LiveId" clId="{C60A6F3C-679E-48F3-B696-CF7B654C9F19}" dt="2022-09-22T19:01:27.869" v="147" actId="26606"/>
          <ac:spMkLst>
            <pc:docMk/>
            <pc:sldMk cId="1425054040" sldId="259"/>
            <ac:spMk id="98" creationId="{FB56C437-7CF8-4D2B-8C62-6F9CEA5611FA}"/>
          </ac:spMkLst>
        </pc:spChg>
        <pc:spChg chg="add del">
          <ac:chgData name="jaret teran" userId="13826acdde4f6183" providerId="LiveId" clId="{C60A6F3C-679E-48F3-B696-CF7B654C9F19}" dt="2022-09-22T19:01:27.869" v="147" actId="26606"/>
          <ac:spMkLst>
            <pc:docMk/>
            <pc:sldMk cId="1425054040" sldId="259"/>
            <ac:spMk id="99" creationId="{288F414E-1A16-495F-8EF5-F55A4207EE48}"/>
          </ac:spMkLst>
        </pc:spChg>
        <pc:spChg chg="add del">
          <ac:chgData name="jaret teran" userId="13826acdde4f6183" providerId="LiveId" clId="{C60A6F3C-679E-48F3-B696-CF7B654C9F19}" dt="2022-09-22T19:01:33.352" v="149" actId="26606"/>
          <ac:spMkLst>
            <pc:docMk/>
            <pc:sldMk cId="1425054040" sldId="259"/>
            <ac:spMk id="101" creationId="{C99A8FB7-A79B-4BC9-9D56-B79587F6AA3E}"/>
          </ac:spMkLst>
        </pc:spChg>
        <pc:spChg chg="add del">
          <ac:chgData name="jaret teran" userId="13826acdde4f6183" providerId="LiveId" clId="{C60A6F3C-679E-48F3-B696-CF7B654C9F19}" dt="2022-09-22T19:01:33.352" v="149" actId="26606"/>
          <ac:spMkLst>
            <pc:docMk/>
            <pc:sldMk cId="1425054040" sldId="259"/>
            <ac:spMk id="102" creationId="{B23893E2-3349-46D7-A7AA-B9E447957FB1}"/>
          </ac:spMkLst>
        </pc:spChg>
        <pc:spChg chg="add del">
          <ac:chgData name="jaret teran" userId="13826acdde4f6183" providerId="LiveId" clId="{C60A6F3C-679E-48F3-B696-CF7B654C9F19}" dt="2022-09-22T19:01:33.352" v="149" actId="26606"/>
          <ac:spMkLst>
            <pc:docMk/>
            <pc:sldMk cId="1425054040" sldId="259"/>
            <ac:spMk id="103" creationId="{2B7592FE-10D1-4664-B623-353F47C8DF7F}"/>
          </ac:spMkLst>
        </pc:spChg>
        <pc:spChg chg="add del">
          <ac:chgData name="jaret teran" userId="13826acdde4f6183" providerId="LiveId" clId="{C60A6F3C-679E-48F3-B696-CF7B654C9F19}" dt="2022-09-22T19:01:34.731" v="151" actId="26606"/>
          <ac:spMkLst>
            <pc:docMk/>
            <pc:sldMk cId="1425054040" sldId="259"/>
            <ac:spMk id="105" creationId="{003713C1-2FB2-413B-BF91-3AE41726FB7A}"/>
          </ac:spMkLst>
        </pc:spChg>
        <pc:spChg chg="add del">
          <ac:chgData name="jaret teran" userId="13826acdde4f6183" providerId="LiveId" clId="{C60A6F3C-679E-48F3-B696-CF7B654C9F19}" dt="2022-09-22T19:01:34.731" v="151" actId="26606"/>
          <ac:spMkLst>
            <pc:docMk/>
            <pc:sldMk cId="1425054040" sldId="259"/>
            <ac:spMk id="106" creationId="{90795B4D-5022-4A7F-A01D-8D880B7CDBE6}"/>
          </ac:spMkLst>
        </pc:spChg>
        <pc:spChg chg="add del">
          <ac:chgData name="jaret teran" userId="13826acdde4f6183" providerId="LiveId" clId="{C60A6F3C-679E-48F3-B696-CF7B654C9F19}" dt="2022-09-22T19:01:34.731" v="151" actId="26606"/>
          <ac:spMkLst>
            <pc:docMk/>
            <pc:sldMk cId="1425054040" sldId="259"/>
            <ac:spMk id="107" creationId="{AFD19018-DE7C-4796-ADF2-AD2EB0FC0D9C}"/>
          </ac:spMkLst>
        </pc:spChg>
        <pc:spChg chg="add del">
          <ac:chgData name="jaret teran" userId="13826acdde4f6183" providerId="LiveId" clId="{C60A6F3C-679E-48F3-B696-CF7B654C9F19}" dt="2022-09-22T19:01:34.731" v="151" actId="26606"/>
          <ac:spMkLst>
            <pc:docMk/>
            <pc:sldMk cId="1425054040" sldId="259"/>
            <ac:spMk id="108" creationId="{B1A0A2C2-4F85-44AF-8708-8DCA4B550CB8}"/>
          </ac:spMkLst>
        </pc:spChg>
        <pc:spChg chg="add del">
          <ac:chgData name="jaret teran" userId="13826acdde4f6183" providerId="LiveId" clId="{C60A6F3C-679E-48F3-B696-CF7B654C9F19}" dt="2022-09-22T19:01:45.449" v="153" actId="26606"/>
          <ac:spMkLst>
            <pc:docMk/>
            <pc:sldMk cId="1425054040" sldId="259"/>
            <ac:spMk id="110" creationId="{C99A8FB7-A79B-4BC9-9D56-B79587F6AA3E}"/>
          </ac:spMkLst>
        </pc:spChg>
        <pc:spChg chg="add del">
          <ac:chgData name="jaret teran" userId="13826acdde4f6183" providerId="LiveId" clId="{C60A6F3C-679E-48F3-B696-CF7B654C9F19}" dt="2022-09-22T19:01:45.449" v="153" actId="26606"/>
          <ac:spMkLst>
            <pc:docMk/>
            <pc:sldMk cId="1425054040" sldId="259"/>
            <ac:spMk id="111" creationId="{B23893E2-3349-46D7-A7AA-B9E447957FB1}"/>
          </ac:spMkLst>
        </pc:spChg>
        <pc:spChg chg="add del">
          <ac:chgData name="jaret teran" userId="13826acdde4f6183" providerId="LiveId" clId="{C60A6F3C-679E-48F3-B696-CF7B654C9F19}" dt="2022-09-22T19:01:45.449" v="153" actId="26606"/>
          <ac:spMkLst>
            <pc:docMk/>
            <pc:sldMk cId="1425054040" sldId="259"/>
            <ac:spMk id="112" creationId="{2B7592FE-10D1-4664-B623-353F47C8DF7F}"/>
          </ac:spMkLst>
        </pc:spChg>
        <pc:spChg chg="add">
          <ac:chgData name="jaret teran" userId="13826acdde4f6183" providerId="LiveId" clId="{C60A6F3C-679E-48F3-B696-CF7B654C9F19}" dt="2022-09-22T19:01:45.449" v="153" actId="26606"/>
          <ac:spMkLst>
            <pc:docMk/>
            <pc:sldMk cId="1425054040" sldId="259"/>
            <ac:spMk id="117" creationId="{2EEE8F11-3582-44B7-9869-F2D26D7DD9D4}"/>
          </ac:spMkLst>
        </pc:spChg>
        <pc:spChg chg="add">
          <ac:chgData name="jaret teran" userId="13826acdde4f6183" providerId="LiveId" clId="{C60A6F3C-679E-48F3-B696-CF7B654C9F19}" dt="2022-09-22T19:01:45.449" v="153" actId="26606"/>
          <ac:spMkLst>
            <pc:docMk/>
            <pc:sldMk cId="1425054040" sldId="259"/>
            <ac:spMk id="119" creationId="{2141F1CC-6A53-4BCF-9127-AABB52E2497E}"/>
          </ac:spMkLst>
        </pc:spChg>
        <pc:spChg chg="add">
          <ac:chgData name="jaret teran" userId="13826acdde4f6183" providerId="LiveId" clId="{C60A6F3C-679E-48F3-B696-CF7B654C9F19}" dt="2022-09-22T19:01:45.449" v="153" actId="26606"/>
          <ac:spMkLst>
            <pc:docMk/>
            <pc:sldMk cId="1425054040" sldId="259"/>
            <ac:spMk id="121" creationId="{561B2B49-7142-4CA8-A929-4671548E6A5A}"/>
          </ac:spMkLst>
        </pc:spChg>
        <pc:grpChg chg="add del">
          <ac:chgData name="jaret teran" userId="13826acdde4f6183" providerId="LiveId" clId="{C60A6F3C-679E-48F3-B696-CF7B654C9F19}" dt="2022-09-22T19:00:42.949" v="134" actId="26606"/>
          <ac:grpSpMkLst>
            <pc:docMk/>
            <pc:sldMk cId="1425054040" sldId="259"/>
            <ac:grpSpMk id="64" creationId="{9C6E8597-0CCE-4A8A-9326-AA52691A1C81}"/>
          </ac:grpSpMkLst>
        </pc:grpChg>
        <pc:picChg chg="add del mod ord">
          <ac:chgData name="jaret teran" userId="13826acdde4f6183" providerId="LiveId" clId="{C60A6F3C-679E-48F3-B696-CF7B654C9F19}" dt="2022-09-22T18:57:37.479" v="23"/>
          <ac:picMkLst>
            <pc:docMk/>
            <pc:sldMk cId="1425054040" sldId="259"/>
            <ac:picMk id="7" creationId="{33AE3D58-944A-A2E3-2685-26EA38B14848}"/>
          </ac:picMkLst>
        </pc:picChg>
        <pc:picChg chg="add del mod ord">
          <ac:chgData name="jaret teran" userId="13826acdde4f6183" providerId="LiveId" clId="{C60A6F3C-679E-48F3-B696-CF7B654C9F19}" dt="2022-09-22T18:57:37.479" v="23"/>
          <ac:picMkLst>
            <pc:docMk/>
            <pc:sldMk cId="1425054040" sldId="259"/>
            <ac:picMk id="9" creationId="{AABDEFFD-7EE1-A8E6-336F-C9A52A3334F3}"/>
          </ac:picMkLst>
        </pc:picChg>
        <pc:picChg chg="add del mod">
          <ac:chgData name="jaret teran" userId="13826acdde4f6183" providerId="LiveId" clId="{C60A6F3C-679E-48F3-B696-CF7B654C9F19}" dt="2022-09-22T18:57:37.479" v="23"/>
          <ac:picMkLst>
            <pc:docMk/>
            <pc:sldMk cId="1425054040" sldId="259"/>
            <ac:picMk id="11" creationId="{34E4352E-06E5-AD47-C30E-120DBF1B8BD0}"/>
          </ac:picMkLst>
        </pc:picChg>
        <pc:picChg chg="add mod ord">
          <ac:chgData name="jaret teran" userId="13826acdde4f6183" providerId="LiveId" clId="{C60A6F3C-679E-48F3-B696-CF7B654C9F19}" dt="2022-09-22T19:01:45.449" v="153" actId="26606"/>
          <ac:picMkLst>
            <pc:docMk/>
            <pc:sldMk cId="1425054040" sldId="259"/>
            <ac:picMk id="15" creationId="{D32A7E0A-693A-9AC3-B8D9-6593CF4F59CE}"/>
          </ac:picMkLst>
        </pc:picChg>
        <pc:picChg chg="add mod ord">
          <ac:chgData name="jaret teran" userId="13826acdde4f6183" providerId="LiveId" clId="{C60A6F3C-679E-48F3-B696-CF7B654C9F19}" dt="2022-09-22T19:01:45.449" v="153" actId="26606"/>
          <ac:picMkLst>
            <pc:docMk/>
            <pc:sldMk cId="1425054040" sldId="259"/>
            <ac:picMk id="19" creationId="{9F0F6D68-25F2-2FA4-1FCA-79E60152448D}"/>
          </ac:picMkLst>
        </pc:picChg>
        <pc:picChg chg="add del mod modCrop">
          <ac:chgData name="jaret teran" userId="13826acdde4f6183" providerId="LiveId" clId="{C60A6F3C-679E-48F3-B696-CF7B654C9F19}" dt="2022-09-22T18:59:47.302" v="117" actId="21"/>
          <ac:picMkLst>
            <pc:docMk/>
            <pc:sldMk cId="1425054040" sldId="259"/>
            <ac:picMk id="21" creationId="{266657A3-A288-D6A6-2DFD-042EE37BD707}"/>
          </ac:picMkLst>
        </pc:picChg>
        <pc:picChg chg="add mod ord">
          <ac:chgData name="jaret teran" userId="13826acdde4f6183" providerId="LiveId" clId="{C60A6F3C-679E-48F3-B696-CF7B654C9F19}" dt="2022-09-22T19:01:45.449" v="153" actId="26606"/>
          <ac:picMkLst>
            <pc:docMk/>
            <pc:sldMk cId="1425054040" sldId="259"/>
            <ac:picMk id="22" creationId="{2466363C-7C05-5DB7-39F3-0F326F23DE2F}"/>
          </ac:picMkLst>
        </pc:picChg>
        <pc:picChg chg="add del">
          <ac:chgData name="jaret teran" userId="13826acdde4f6183" providerId="LiveId" clId="{C60A6F3C-679E-48F3-B696-CF7B654C9F19}" dt="2022-09-22T18:57:40.101" v="25" actId="478"/>
          <ac:picMkLst>
            <pc:docMk/>
            <pc:sldMk cId="1425054040" sldId="259"/>
            <ac:picMk id="1026" creationId="{6A6F1643-3C6E-593B-DF9F-E303BD1F29D2}"/>
          </ac:picMkLst>
        </pc:picChg>
        <pc:cxnChg chg="add del">
          <ac:chgData name="jaret teran" userId="13826acdde4f6183" providerId="LiveId" clId="{C60A6F3C-679E-48F3-B696-CF7B654C9F19}" dt="2022-09-22T19:00:15.441" v="128" actId="26606"/>
          <ac:cxnSpMkLst>
            <pc:docMk/>
            <pc:sldMk cId="1425054040" sldId="259"/>
            <ac:cxnSpMk id="49" creationId="{1A9CF0DD-5937-4172-BD2C-9579BD31DD5B}"/>
          </ac:cxnSpMkLst>
        </pc:cxnChg>
      </pc:sldChg>
      <pc:sldChg chg="addSp delSp modSp new mod">
        <pc:chgData name="jaret teran" userId="13826acdde4f6183" providerId="LiveId" clId="{C60A6F3C-679E-48F3-B696-CF7B654C9F19}" dt="2022-09-22T20:14:33.462" v="425" actId="20577"/>
        <pc:sldMkLst>
          <pc:docMk/>
          <pc:sldMk cId="2979512136" sldId="260"/>
        </pc:sldMkLst>
        <pc:spChg chg="mod">
          <ac:chgData name="jaret teran" userId="13826acdde4f6183" providerId="LiveId" clId="{C60A6F3C-679E-48F3-B696-CF7B654C9F19}" dt="2022-09-22T20:14:29.907" v="422" actId="113"/>
          <ac:spMkLst>
            <pc:docMk/>
            <pc:sldMk cId="2979512136" sldId="260"/>
            <ac:spMk id="2" creationId="{E5162EB7-8CE7-33B2-1B88-367461623FC8}"/>
          </ac:spMkLst>
        </pc:spChg>
        <pc:spChg chg="mod">
          <ac:chgData name="jaret teran" userId="13826acdde4f6183" providerId="LiveId" clId="{C60A6F3C-679E-48F3-B696-CF7B654C9F19}" dt="2022-09-22T20:14:33.462" v="425" actId="20577"/>
          <ac:spMkLst>
            <pc:docMk/>
            <pc:sldMk cId="2979512136" sldId="260"/>
            <ac:spMk id="3" creationId="{A4D4E545-320F-60CD-F75C-C336DDF5C24E}"/>
          </ac:spMkLst>
        </pc:spChg>
        <pc:picChg chg="add mod">
          <ac:chgData name="jaret teran" userId="13826acdde4f6183" providerId="LiveId" clId="{C60A6F3C-679E-48F3-B696-CF7B654C9F19}" dt="2022-09-22T19:52:13.436" v="244" actId="1440"/>
          <ac:picMkLst>
            <pc:docMk/>
            <pc:sldMk cId="2979512136" sldId="260"/>
            <ac:picMk id="4" creationId="{E0111E32-6B63-9A8B-A0FB-64183393D01E}"/>
          </ac:picMkLst>
        </pc:picChg>
        <pc:picChg chg="add del mod">
          <ac:chgData name="jaret teran" userId="13826acdde4f6183" providerId="LiveId" clId="{C60A6F3C-679E-48F3-B696-CF7B654C9F19}" dt="2022-09-22T19:51:37.702" v="238" actId="21"/>
          <ac:picMkLst>
            <pc:docMk/>
            <pc:sldMk cId="2979512136" sldId="260"/>
            <ac:picMk id="1026" creationId="{E36EC6BD-E112-51E8-39B1-C5EE2652F6F6}"/>
          </ac:picMkLst>
        </pc:pic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3616553556" sldId="260"/>
        </pc:sldMkLst>
      </pc:sldChg>
      <pc:sldChg chg="addSp modSp new mod">
        <pc:chgData name="jaret teran" userId="13826acdde4f6183" providerId="LiveId" clId="{C60A6F3C-679E-48F3-B696-CF7B654C9F19}" dt="2022-09-22T20:14:40.287" v="429" actId="20577"/>
        <pc:sldMkLst>
          <pc:docMk/>
          <pc:sldMk cId="425800707" sldId="261"/>
        </pc:sldMkLst>
        <pc:spChg chg="mod">
          <ac:chgData name="jaret teran" userId="13826acdde4f6183" providerId="LiveId" clId="{C60A6F3C-679E-48F3-B696-CF7B654C9F19}" dt="2022-09-22T20:14:26.611" v="421" actId="113"/>
          <ac:spMkLst>
            <pc:docMk/>
            <pc:sldMk cId="425800707" sldId="261"/>
            <ac:spMk id="2" creationId="{1A6BD9EF-A419-DF35-5EA3-CA7FAB6EB245}"/>
          </ac:spMkLst>
        </pc:spChg>
        <pc:spChg chg="mod">
          <ac:chgData name="jaret teran" userId="13826acdde4f6183" providerId="LiveId" clId="{C60A6F3C-679E-48F3-B696-CF7B654C9F19}" dt="2022-09-22T20:14:37.049" v="426" actId="20577"/>
          <ac:spMkLst>
            <pc:docMk/>
            <pc:sldMk cId="425800707" sldId="261"/>
            <ac:spMk id="3" creationId="{973BAE3B-2F7F-AB3C-9237-42C453EDC256}"/>
          </ac:spMkLst>
        </pc:spChg>
        <pc:spChg chg="add mod">
          <ac:chgData name="jaret teran" userId="13826acdde4f6183" providerId="LiveId" clId="{C60A6F3C-679E-48F3-B696-CF7B654C9F19}" dt="2022-09-22T20:14:40.287" v="429" actId="20577"/>
          <ac:spMkLst>
            <pc:docMk/>
            <pc:sldMk cId="425800707" sldId="261"/>
            <ac:spMk id="4" creationId="{AF656239-26BC-3DA2-CCCD-9BBEC79A4817}"/>
          </ac:spMkLst>
        </pc:spChg>
        <pc:picChg chg="add mod">
          <ac:chgData name="jaret teran" userId="13826acdde4f6183" providerId="LiveId" clId="{C60A6F3C-679E-48F3-B696-CF7B654C9F19}" dt="2022-09-22T20:10:04.544" v="341" actId="14100"/>
          <ac:picMkLst>
            <pc:docMk/>
            <pc:sldMk cId="425800707" sldId="261"/>
            <ac:picMk id="2050" creationId="{7FB5BF58-A9B2-1EEE-A259-09E1832FB32A}"/>
          </ac:picMkLst>
        </pc:picChg>
        <pc:picChg chg="add mod">
          <ac:chgData name="jaret teran" userId="13826acdde4f6183" providerId="LiveId" clId="{C60A6F3C-679E-48F3-B696-CF7B654C9F19}" dt="2022-09-22T20:09:59.113" v="340" actId="1076"/>
          <ac:picMkLst>
            <pc:docMk/>
            <pc:sldMk cId="425800707" sldId="261"/>
            <ac:picMk id="2052" creationId="{D57F4709-FB06-2ABF-3263-C388040B4899}"/>
          </ac:picMkLst>
        </pc:pic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3950427392" sldId="261"/>
        </pc:sldMkLst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286113196" sldId="262"/>
        </pc:sldMkLst>
      </pc:sldChg>
      <pc:sldChg chg="addSp delSp modSp new mod setBg setClrOvrMap">
        <pc:chgData name="jaret teran" userId="13826acdde4f6183" providerId="LiveId" clId="{C60A6F3C-679E-48F3-B696-CF7B654C9F19}" dt="2022-09-22T20:14:57.692" v="431" actId="113"/>
        <pc:sldMkLst>
          <pc:docMk/>
          <pc:sldMk cId="1604143800" sldId="262"/>
        </pc:sldMkLst>
        <pc:spChg chg="mod">
          <ac:chgData name="jaret teran" userId="13826acdde4f6183" providerId="LiveId" clId="{C60A6F3C-679E-48F3-B696-CF7B654C9F19}" dt="2022-09-22T20:14:19.241" v="418" actId="113"/>
          <ac:spMkLst>
            <pc:docMk/>
            <pc:sldMk cId="1604143800" sldId="262"/>
            <ac:spMk id="2" creationId="{D77C9E3B-DE8B-77A5-68D0-898B44C1BEF0}"/>
          </ac:spMkLst>
        </pc:spChg>
        <pc:spChg chg="mod">
          <ac:chgData name="jaret teran" userId="13826acdde4f6183" providerId="LiveId" clId="{C60A6F3C-679E-48F3-B696-CF7B654C9F19}" dt="2022-09-22T20:14:57.692" v="431" actId="113"/>
          <ac:spMkLst>
            <pc:docMk/>
            <pc:sldMk cId="1604143800" sldId="262"/>
            <ac:spMk id="3" creationId="{6D467BD3-EA36-1AD0-A9B5-08F03AA771DA}"/>
          </ac:spMkLst>
        </pc:spChg>
        <pc:spChg chg="add del">
          <ac:chgData name="jaret teran" userId="13826acdde4f6183" providerId="LiveId" clId="{C60A6F3C-679E-48F3-B696-CF7B654C9F19}" dt="2022-09-22T20:13:21.584" v="410" actId="26606"/>
          <ac:spMkLst>
            <pc:docMk/>
            <pc:sldMk cId="1604143800" sldId="262"/>
            <ac:spMk id="3079" creationId="{CF62D2A7-8207-488C-9F46-316BA81A16C8}"/>
          </ac:spMkLst>
        </pc:spChg>
        <pc:picChg chg="add mod">
          <ac:chgData name="jaret teran" userId="13826acdde4f6183" providerId="LiveId" clId="{C60A6F3C-679E-48F3-B696-CF7B654C9F19}" dt="2022-09-22T20:14:01.922" v="415" actId="1440"/>
          <ac:picMkLst>
            <pc:docMk/>
            <pc:sldMk cId="1604143800" sldId="262"/>
            <ac:picMk id="3074" creationId="{DC283AB1-9322-4420-8DC9-9BB13040A96C}"/>
          </ac:picMkLst>
        </pc:pic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3606054540" sldId="263"/>
        </pc:sldMkLst>
      </pc:sldChg>
      <pc:sldChg chg="addSp delSp modSp new mod">
        <pc:chgData name="jaret teran" userId="13826acdde4f6183" providerId="LiveId" clId="{C60A6F3C-679E-48F3-B696-CF7B654C9F19}" dt="2022-09-22T20:24:41.958" v="563" actId="20577"/>
        <pc:sldMkLst>
          <pc:docMk/>
          <pc:sldMk cId="4210610080" sldId="263"/>
        </pc:sldMkLst>
        <pc:spChg chg="mod">
          <ac:chgData name="jaret teran" userId="13826acdde4f6183" providerId="LiveId" clId="{C60A6F3C-679E-48F3-B696-CF7B654C9F19}" dt="2022-09-22T20:24:24.988" v="559" actId="1076"/>
          <ac:spMkLst>
            <pc:docMk/>
            <pc:sldMk cId="4210610080" sldId="263"/>
            <ac:spMk id="2" creationId="{AC7F3F1D-9BD8-D350-8FEC-9F267ED282D8}"/>
          </ac:spMkLst>
        </pc:spChg>
        <pc:spChg chg="mod">
          <ac:chgData name="jaret teran" userId="13826acdde4f6183" providerId="LiveId" clId="{C60A6F3C-679E-48F3-B696-CF7B654C9F19}" dt="2022-09-22T20:24:41.958" v="563" actId="20577"/>
          <ac:spMkLst>
            <pc:docMk/>
            <pc:sldMk cId="4210610080" sldId="263"/>
            <ac:spMk id="3" creationId="{AAD3DAB5-8C9F-1E96-96AF-8F49889D160B}"/>
          </ac:spMkLst>
        </pc:spChg>
        <pc:picChg chg="add del mod">
          <ac:chgData name="jaret teran" userId="13826acdde4f6183" providerId="LiveId" clId="{C60A6F3C-679E-48F3-B696-CF7B654C9F19}" dt="2022-09-22T20:24:35.890" v="562" actId="478"/>
          <ac:picMkLst>
            <pc:docMk/>
            <pc:sldMk cId="4210610080" sldId="263"/>
            <ac:picMk id="4098" creationId="{245C80B8-AF40-94FD-3022-79D3B19B2A7C}"/>
          </ac:picMkLst>
        </pc:picChg>
      </pc:sldChg>
      <pc:sldChg chg="addSp delSp modSp new mod">
        <pc:chgData name="jaret teran" userId="13826acdde4f6183" providerId="LiveId" clId="{C60A6F3C-679E-48F3-B696-CF7B654C9F19}" dt="2022-09-22T20:27:04.634" v="627" actId="20577"/>
        <pc:sldMkLst>
          <pc:docMk/>
          <pc:sldMk cId="188985728" sldId="264"/>
        </pc:sldMkLst>
        <pc:spChg chg="del">
          <ac:chgData name="jaret teran" userId="13826acdde4f6183" providerId="LiveId" clId="{C60A6F3C-679E-48F3-B696-CF7B654C9F19}" dt="2022-09-22T20:24:56.715" v="566"/>
          <ac:spMkLst>
            <pc:docMk/>
            <pc:sldMk cId="188985728" sldId="264"/>
            <ac:spMk id="2" creationId="{CC0919CB-5216-EE5B-7ED3-6899A7337334}"/>
          </ac:spMkLst>
        </pc:spChg>
        <pc:spChg chg="add del mod">
          <ac:chgData name="jaret teran" userId="13826acdde4f6183" providerId="LiveId" clId="{C60A6F3C-679E-48F3-B696-CF7B654C9F19}" dt="2022-09-22T20:27:04.634" v="627" actId="20577"/>
          <ac:spMkLst>
            <pc:docMk/>
            <pc:sldMk cId="188985728" sldId="264"/>
            <ac:spMk id="3" creationId="{9DC8564B-4153-7C28-EE9D-2E054BEF6617}"/>
          </ac:spMkLst>
        </pc:spChg>
        <pc:spChg chg="add del mod">
          <ac:chgData name="jaret teran" userId="13826acdde4f6183" providerId="LiveId" clId="{C60A6F3C-679E-48F3-B696-CF7B654C9F19}" dt="2022-09-22T20:24:55.506" v="565"/>
          <ac:spMkLst>
            <pc:docMk/>
            <pc:sldMk cId="188985728" sldId="264"/>
            <ac:spMk id="4" creationId="{C6FB36A7-62DA-A857-C7E1-B871F5EA4E22}"/>
          </ac:spMkLst>
        </pc:spChg>
        <pc:spChg chg="add mod">
          <ac:chgData name="jaret teran" userId="13826acdde4f6183" providerId="LiveId" clId="{C60A6F3C-679E-48F3-B696-CF7B654C9F19}" dt="2022-09-22T20:25:01.164" v="567" actId="1076"/>
          <ac:spMkLst>
            <pc:docMk/>
            <pc:sldMk cId="188985728" sldId="264"/>
            <ac:spMk id="5" creationId="{660D15A8-7605-A3D5-3E88-0D140AA66331}"/>
          </ac:spMkLst>
        </pc:sp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3368942704" sldId="264"/>
        </pc:sldMkLst>
      </pc:sldChg>
      <pc:sldChg chg="addSp delSp modSp new mod">
        <pc:chgData name="jaret teran" userId="13826acdde4f6183" providerId="LiveId" clId="{C60A6F3C-679E-48F3-B696-CF7B654C9F19}" dt="2022-09-22T21:17:59.531" v="809" actId="1076"/>
        <pc:sldMkLst>
          <pc:docMk/>
          <pc:sldMk cId="410855814" sldId="265"/>
        </pc:sldMkLst>
        <pc:spChg chg="mod">
          <ac:chgData name="jaret teran" userId="13826acdde4f6183" providerId="LiveId" clId="{C60A6F3C-679E-48F3-B696-CF7B654C9F19}" dt="2022-09-22T21:17:59.531" v="809" actId="1076"/>
          <ac:spMkLst>
            <pc:docMk/>
            <pc:sldMk cId="410855814" sldId="265"/>
            <ac:spMk id="2" creationId="{722E7CD4-4D59-6336-F14C-20C58255F365}"/>
          </ac:spMkLst>
        </pc:spChg>
        <pc:spChg chg="mod">
          <ac:chgData name="jaret teran" userId="13826acdde4f6183" providerId="LiveId" clId="{C60A6F3C-679E-48F3-B696-CF7B654C9F19}" dt="2022-09-22T21:08:18.198" v="793" actId="20577"/>
          <ac:spMkLst>
            <pc:docMk/>
            <pc:sldMk cId="410855814" sldId="265"/>
            <ac:spMk id="3" creationId="{A7126AFD-0D54-5B91-F36C-481ECB54BBC1}"/>
          </ac:spMkLst>
        </pc:spChg>
        <pc:picChg chg="add mod">
          <ac:chgData name="jaret teran" userId="13826acdde4f6183" providerId="LiveId" clId="{C60A6F3C-679E-48F3-B696-CF7B654C9F19}" dt="2022-09-22T21:17:54.186" v="808" actId="1076"/>
          <ac:picMkLst>
            <pc:docMk/>
            <pc:sldMk cId="410855814" sldId="265"/>
            <ac:picMk id="4" creationId="{1739BBFE-222C-C4E8-47B7-20FBDEC6773D}"/>
          </ac:picMkLst>
        </pc:picChg>
        <pc:picChg chg="add mod">
          <ac:chgData name="jaret teran" userId="13826acdde4f6183" providerId="LiveId" clId="{C60A6F3C-679E-48F3-B696-CF7B654C9F19}" dt="2022-09-22T21:17:35.440" v="805" actId="1440"/>
          <ac:picMkLst>
            <pc:docMk/>
            <pc:sldMk cId="410855814" sldId="265"/>
            <ac:picMk id="5122" creationId="{BC626A5A-8167-0D05-CD0E-C1301228D8F6}"/>
          </ac:picMkLst>
        </pc:picChg>
        <pc:picChg chg="add del mod">
          <ac:chgData name="jaret teran" userId="13826acdde4f6183" providerId="LiveId" clId="{C60A6F3C-679E-48F3-B696-CF7B654C9F19}" dt="2022-09-22T21:16:52.585" v="801" actId="21"/>
          <ac:picMkLst>
            <pc:docMk/>
            <pc:sldMk cId="410855814" sldId="265"/>
            <ac:picMk id="5124" creationId="{4096D578-0080-D5AD-5DAB-652F5A636E7D}"/>
          </ac:picMkLst>
        </pc:pic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452923103" sldId="265"/>
        </pc:sldMkLst>
      </pc:sldChg>
      <pc:sldChg chg="addSp delSp modSp new mod">
        <pc:chgData name="jaret teran" userId="13826acdde4f6183" providerId="LiveId" clId="{C60A6F3C-679E-48F3-B696-CF7B654C9F19}" dt="2022-09-22T21:26:55.918" v="944" actId="403"/>
        <pc:sldMkLst>
          <pc:docMk/>
          <pc:sldMk cId="2524324641" sldId="266"/>
        </pc:sldMkLst>
        <pc:spChg chg="del">
          <ac:chgData name="jaret teran" userId="13826acdde4f6183" providerId="LiveId" clId="{C60A6F3C-679E-48F3-B696-CF7B654C9F19}" dt="2022-09-22T21:19:02.138" v="810" actId="478"/>
          <ac:spMkLst>
            <pc:docMk/>
            <pc:sldMk cId="2524324641" sldId="266"/>
            <ac:spMk id="2" creationId="{D2B803FA-06D1-0C05-4E0C-5245FF3CC0E9}"/>
          </ac:spMkLst>
        </pc:spChg>
        <pc:spChg chg="del">
          <ac:chgData name="jaret teran" userId="13826acdde4f6183" providerId="LiveId" clId="{C60A6F3C-679E-48F3-B696-CF7B654C9F19}" dt="2022-09-22T21:21:20.169" v="811"/>
          <ac:spMkLst>
            <pc:docMk/>
            <pc:sldMk cId="2524324641" sldId="266"/>
            <ac:spMk id="3" creationId="{11387B6A-7B19-234B-58EF-010EE5A6B811}"/>
          </ac:spMkLst>
        </pc:spChg>
        <pc:spChg chg="add mod">
          <ac:chgData name="jaret teran" userId="13826acdde4f6183" providerId="LiveId" clId="{C60A6F3C-679E-48F3-B696-CF7B654C9F19}" dt="2022-09-22T21:22:33.552" v="890" actId="403"/>
          <ac:spMkLst>
            <pc:docMk/>
            <pc:sldMk cId="2524324641" sldId="266"/>
            <ac:spMk id="4" creationId="{9DE8E0CB-355C-B842-2EDA-780F876A48C9}"/>
          </ac:spMkLst>
        </pc:spChg>
        <pc:spChg chg="add mod">
          <ac:chgData name="jaret teran" userId="13826acdde4f6183" providerId="LiveId" clId="{C60A6F3C-679E-48F3-B696-CF7B654C9F19}" dt="2022-09-22T21:26:55.918" v="944" actId="403"/>
          <ac:spMkLst>
            <pc:docMk/>
            <pc:sldMk cId="2524324641" sldId="266"/>
            <ac:spMk id="5" creationId="{906F276E-6A1E-7853-D798-CB015B227DD9}"/>
          </ac:spMkLst>
        </pc:spChg>
        <pc:picChg chg="add mod">
          <ac:chgData name="jaret teran" userId="13826acdde4f6183" providerId="LiveId" clId="{C60A6F3C-679E-48F3-B696-CF7B654C9F19}" dt="2022-09-22T21:21:27.472" v="812" actId="1076"/>
          <ac:picMkLst>
            <pc:docMk/>
            <pc:sldMk cId="2524324641" sldId="266"/>
            <ac:picMk id="7170" creationId="{639F9E21-8800-2100-C82B-2618E1C1A800}"/>
          </ac:picMkLst>
        </pc:pic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3594670643" sldId="266"/>
        </pc:sldMkLst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3123153749" sldId="267"/>
        </pc:sldMkLst>
      </pc:sldChg>
      <pc:sldChg chg="addSp delSp modSp new del mod setBg">
        <pc:chgData name="jaret teran" userId="13826acdde4f6183" providerId="LiveId" clId="{C60A6F3C-679E-48F3-B696-CF7B654C9F19}" dt="2022-09-22T21:37:25.026" v="956" actId="47"/>
        <pc:sldMkLst>
          <pc:docMk/>
          <pc:sldMk cId="4191867290" sldId="267"/>
        </pc:sldMkLst>
        <pc:spChg chg="del mod">
          <ac:chgData name="jaret teran" userId="13826acdde4f6183" providerId="LiveId" clId="{C60A6F3C-679E-48F3-B696-CF7B654C9F19}" dt="2022-09-22T21:37:11.662" v="953" actId="478"/>
          <ac:spMkLst>
            <pc:docMk/>
            <pc:sldMk cId="4191867290" sldId="267"/>
            <ac:spMk id="2" creationId="{8C2D9746-7069-2608-CF5A-E84B64A8E674}"/>
          </ac:spMkLst>
        </pc:spChg>
        <pc:spChg chg="del">
          <ac:chgData name="jaret teran" userId="13826acdde4f6183" providerId="LiveId" clId="{C60A6F3C-679E-48F3-B696-CF7B654C9F19}" dt="2022-09-22T21:36:29.978" v="945"/>
          <ac:spMkLst>
            <pc:docMk/>
            <pc:sldMk cId="4191867290" sldId="267"/>
            <ac:spMk id="3" creationId="{3372BC00-F59B-7801-501E-6D01984ACDB7}"/>
          </ac:spMkLst>
        </pc:spChg>
        <pc:spChg chg="add del mod">
          <ac:chgData name="jaret teran" userId="13826acdde4f6183" providerId="LiveId" clId="{C60A6F3C-679E-48F3-B696-CF7B654C9F19}" dt="2022-09-22T21:37:08.556" v="952" actId="478"/>
          <ac:spMkLst>
            <pc:docMk/>
            <pc:sldMk cId="4191867290" sldId="267"/>
            <ac:spMk id="4" creationId="{D59D9299-33B0-1B38-DB54-0B57BFFBE1B5}"/>
          </ac:spMkLst>
        </pc:spChg>
        <pc:spChg chg="add">
          <ac:chgData name="jaret teran" userId="13826acdde4f6183" providerId="LiveId" clId="{C60A6F3C-679E-48F3-B696-CF7B654C9F19}" dt="2022-09-22T21:36:32.004" v="946" actId="26606"/>
          <ac:spMkLst>
            <pc:docMk/>
            <pc:sldMk cId="4191867290" sldId="267"/>
            <ac:spMk id="8199" creationId="{D4771268-CB57-404A-9271-370EB28F6090}"/>
          </ac:spMkLst>
        </pc:spChg>
        <pc:picChg chg="add del mod">
          <ac:chgData name="jaret teran" userId="13826acdde4f6183" providerId="LiveId" clId="{C60A6F3C-679E-48F3-B696-CF7B654C9F19}" dt="2022-09-22T21:37:16.362" v="954" actId="21"/>
          <ac:picMkLst>
            <pc:docMk/>
            <pc:sldMk cId="4191867290" sldId="267"/>
            <ac:picMk id="5" creationId="{9DBAAD81-DCA8-9824-B32F-3C29D7940796}"/>
          </ac:picMkLst>
        </pc:picChg>
        <pc:picChg chg="add del mod">
          <ac:chgData name="jaret teran" userId="13826acdde4f6183" providerId="LiveId" clId="{C60A6F3C-679E-48F3-B696-CF7B654C9F19}" dt="2022-09-22T21:36:53.200" v="949" actId="21"/>
          <ac:picMkLst>
            <pc:docMk/>
            <pc:sldMk cId="4191867290" sldId="267"/>
            <ac:picMk id="8194" creationId="{E7F9213C-AC07-BB9E-ED5E-8B4BE1C7BC9B}"/>
          </ac:picMkLst>
        </pc:picChg>
      </pc:sldChg>
      <pc:sldChg chg="addSp delSp modSp new mod setBg">
        <pc:chgData name="jaret teran" userId="13826acdde4f6183" providerId="LiveId" clId="{C60A6F3C-679E-48F3-B696-CF7B654C9F19}" dt="2022-09-22T21:40:40.020" v="993" actId="1076"/>
        <pc:sldMkLst>
          <pc:docMk/>
          <pc:sldMk cId="1848092603" sldId="268"/>
        </pc:sldMkLst>
        <pc:spChg chg="mod">
          <ac:chgData name="jaret teran" userId="13826acdde4f6183" providerId="LiveId" clId="{C60A6F3C-679E-48F3-B696-CF7B654C9F19}" dt="2022-09-22T21:39:22.195" v="984" actId="26606"/>
          <ac:spMkLst>
            <pc:docMk/>
            <pc:sldMk cId="1848092603" sldId="268"/>
            <ac:spMk id="2" creationId="{B669F54D-5A6F-CC90-EFF1-DE1609180B61}"/>
          </ac:spMkLst>
        </pc:spChg>
        <pc:spChg chg="del">
          <ac:chgData name="jaret teran" userId="13826acdde4f6183" providerId="LiveId" clId="{C60A6F3C-679E-48F3-B696-CF7B654C9F19}" dt="2022-09-22T21:37:32.748" v="958" actId="478"/>
          <ac:spMkLst>
            <pc:docMk/>
            <pc:sldMk cId="1848092603" sldId="268"/>
            <ac:spMk id="3" creationId="{90777E17-A695-F394-88FA-A9BA9D38CB65}"/>
          </ac:spMkLst>
        </pc:spChg>
        <pc:spChg chg="add del">
          <ac:chgData name="jaret teran" userId="13826acdde4f6183" providerId="LiveId" clId="{C60A6F3C-679E-48F3-B696-CF7B654C9F19}" dt="2022-09-22T21:38:53.955" v="961" actId="22"/>
          <ac:spMkLst>
            <pc:docMk/>
            <pc:sldMk cId="1848092603" sldId="268"/>
            <ac:spMk id="6" creationId="{37FEF627-71CF-2A23-6762-981BA0F99875}"/>
          </ac:spMkLst>
        </pc:spChg>
        <pc:spChg chg="add del">
          <ac:chgData name="jaret teran" userId="13826acdde4f6183" providerId="LiveId" clId="{C60A6F3C-679E-48F3-B696-CF7B654C9F19}" dt="2022-09-22T21:39:22.195" v="984" actId="26606"/>
          <ac:spMkLst>
            <pc:docMk/>
            <pc:sldMk cId="1848092603" sldId="268"/>
            <ac:spMk id="9" creationId="{5DCB5928-DC7D-4612-9922-441966E15627}"/>
          </ac:spMkLst>
        </pc:spChg>
        <pc:spChg chg="add del">
          <ac:chgData name="jaret teran" userId="13826acdde4f6183" providerId="LiveId" clId="{C60A6F3C-679E-48F3-B696-CF7B654C9F19}" dt="2022-09-22T21:39:22.195" v="984" actId="26606"/>
          <ac:spMkLst>
            <pc:docMk/>
            <pc:sldMk cId="1848092603" sldId="268"/>
            <ac:spMk id="11" creationId="{682C1161-1736-45EC-99B7-33F3CAE9D517}"/>
          </ac:spMkLst>
        </pc:spChg>
        <pc:spChg chg="add del">
          <ac:chgData name="jaret teran" userId="13826acdde4f6183" providerId="LiveId" clId="{C60A6F3C-679E-48F3-B696-CF7B654C9F19}" dt="2022-09-22T21:39:22.195" v="984" actId="26606"/>
          <ac:spMkLst>
            <pc:docMk/>
            <pc:sldMk cId="1848092603" sldId="268"/>
            <ac:spMk id="13" creationId="{84D4DDB8-B68F-45B0-9F62-C4279996F672}"/>
          </ac:spMkLst>
        </pc:spChg>
        <pc:spChg chg="add del">
          <ac:chgData name="jaret teran" userId="13826acdde4f6183" providerId="LiveId" clId="{C60A6F3C-679E-48F3-B696-CF7B654C9F19}" dt="2022-09-22T21:39:22.195" v="984" actId="26606"/>
          <ac:spMkLst>
            <pc:docMk/>
            <pc:sldMk cId="1848092603" sldId="268"/>
            <ac:spMk id="15" creationId="{AF2F604E-43BE-4DC3-B983-E071523364F8}"/>
          </ac:spMkLst>
        </pc:spChg>
        <pc:spChg chg="add del">
          <ac:chgData name="jaret teran" userId="13826acdde4f6183" providerId="LiveId" clId="{C60A6F3C-679E-48F3-B696-CF7B654C9F19}" dt="2022-09-22T21:39:22.195" v="984" actId="26606"/>
          <ac:spMkLst>
            <pc:docMk/>
            <pc:sldMk cId="1848092603" sldId="268"/>
            <ac:spMk id="17" creationId="{08C9B587-E65E-4B52-B37C-ABEBB6E87928}"/>
          </ac:spMkLst>
        </pc:spChg>
        <pc:picChg chg="add mod">
          <ac:chgData name="jaret teran" userId="13826acdde4f6183" providerId="LiveId" clId="{C60A6F3C-679E-48F3-B696-CF7B654C9F19}" dt="2022-09-22T21:40:36.802" v="992" actId="1076"/>
          <ac:picMkLst>
            <pc:docMk/>
            <pc:sldMk cId="1848092603" sldId="268"/>
            <ac:picMk id="4" creationId="{4B2525FC-A3BD-3910-791A-758192831212}"/>
          </ac:picMkLst>
        </pc:picChg>
        <pc:picChg chg="add mod">
          <ac:chgData name="jaret teran" userId="13826acdde4f6183" providerId="LiveId" clId="{C60A6F3C-679E-48F3-B696-CF7B654C9F19}" dt="2022-09-22T21:40:40.020" v="993" actId="1076"/>
          <ac:picMkLst>
            <pc:docMk/>
            <pc:sldMk cId="1848092603" sldId="268"/>
            <ac:picMk id="9218" creationId="{A78468E3-87D5-7ACE-DD90-7BD5585CB0B0}"/>
          </ac:picMkLst>
        </pc:pic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3246519722" sldId="268"/>
        </pc:sldMkLst>
      </pc:sldChg>
      <pc:sldChg chg="addSp delSp modSp new mod">
        <pc:chgData name="jaret teran" userId="13826acdde4f6183" providerId="LiveId" clId="{C60A6F3C-679E-48F3-B696-CF7B654C9F19}" dt="2022-09-23T18:04:52.696" v="4728"/>
        <pc:sldMkLst>
          <pc:docMk/>
          <pc:sldMk cId="524134777" sldId="269"/>
        </pc:sldMkLst>
        <pc:spChg chg="del">
          <ac:chgData name="jaret teran" userId="13826acdde4f6183" providerId="LiveId" clId="{C60A6F3C-679E-48F3-B696-CF7B654C9F19}" dt="2022-09-22T21:56:10.419" v="1003" actId="478"/>
          <ac:spMkLst>
            <pc:docMk/>
            <pc:sldMk cId="524134777" sldId="269"/>
            <ac:spMk id="2" creationId="{D4A2778B-8FFD-213A-A8F1-F1936EDC3471}"/>
          </ac:spMkLst>
        </pc:spChg>
        <pc:spChg chg="del">
          <ac:chgData name="jaret teran" userId="13826acdde4f6183" providerId="LiveId" clId="{C60A6F3C-679E-48F3-B696-CF7B654C9F19}" dt="2022-09-22T21:56:13.991" v="1004" actId="478"/>
          <ac:spMkLst>
            <pc:docMk/>
            <pc:sldMk cId="524134777" sldId="269"/>
            <ac:spMk id="3" creationId="{62E9FDBC-B0E7-9689-0953-03E07EDA88D3}"/>
          </ac:spMkLst>
        </pc:spChg>
        <pc:spChg chg="add mod">
          <ac:chgData name="jaret teran" userId="13826acdde4f6183" providerId="LiveId" clId="{C60A6F3C-679E-48F3-B696-CF7B654C9F19}" dt="2022-09-23T03:20:25.285" v="2083" actId="14100"/>
          <ac:spMkLst>
            <pc:docMk/>
            <pc:sldMk cId="524134777" sldId="269"/>
            <ac:spMk id="7" creationId="{A6B384DC-F1AA-945F-BBAE-988B3D7931B3}"/>
          </ac:spMkLst>
        </pc:spChg>
        <pc:picChg chg="add del mod modCrop">
          <ac:chgData name="jaret teran" userId="13826acdde4f6183" providerId="LiveId" clId="{C60A6F3C-679E-48F3-B696-CF7B654C9F19}" dt="2022-09-22T21:55:52.390" v="1001" actId="21"/>
          <ac:picMkLst>
            <pc:docMk/>
            <pc:sldMk cId="524134777" sldId="269"/>
            <ac:picMk id="5" creationId="{225121EA-15ED-44CB-DDC6-85448B89109A}"/>
          </ac:picMkLst>
        </pc:picChg>
        <pc:picChg chg="add mod">
          <ac:chgData name="jaret teran" userId="13826acdde4f6183" providerId="LiveId" clId="{C60A6F3C-679E-48F3-B696-CF7B654C9F19}" dt="2022-09-23T03:16:58.447" v="1882" actId="1076"/>
          <ac:picMkLst>
            <pc:docMk/>
            <pc:sldMk cId="524134777" sldId="269"/>
            <ac:picMk id="6" creationId="{80A0D3E2-67B6-6D02-9F17-7DD1E627A32D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524134777" sldId="269"/>
            <ac:inkMk id="2" creationId="{BE6C3EA8-56F4-7C36-5CC9-2665DE00F5C7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524134777" sldId="269"/>
            <ac:inkMk id="3" creationId="{8156EF98-14EC-22CD-AF00-0FEA62A61C07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524134777" sldId="269"/>
            <ac:inkMk id="4" creationId="{7A218455-083B-B402-7D39-360566872D88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524134777" sldId="269"/>
            <ac:inkMk id="5" creationId="{B5D705C4-A21D-B042-9590-4D999685C2D1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524134777" sldId="269"/>
            <ac:inkMk id="8" creationId="{AFFD2C72-4CDB-1129-F349-9EF78340DBB4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524134777" sldId="269"/>
            <ac:inkMk id="9" creationId="{6BC6C488-6350-741F-61F1-23516426EF55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524134777" sldId="269"/>
            <ac:inkMk id="10" creationId="{F7275149-6511-45EE-7830-A699646BE76E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524134777" sldId="269"/>
            <ac:inkMk id="11" creationId="{75DFCEC3-78B5-E883-D507-F6FD1BEA4447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524134777" sldId="269"/>
            <ac:inkMk id="12" creationId="{037758CB-3689-A66B-EBFC-EBA8AF5C499D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524134777" sldId="269"/>
            <ac:inkMk id="13" creationId="{018D8156-0B47-120C-D1E4-06D096687032}"/>
          </ac:inkMkLst>
        </pc:ink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4112435084" sldId="269"/>
        </pc:sldMkLst>
      </pc:sldChg>
      <pc:sldChg chg="addSp delSp modSp new mod">
        <pc:chgData name="jaret teran" userId="13826acdde4f6183" providerId="LiveId" clId="{C60A6F3C-679E-48F3-B696-CF7B654C9F19}" dt="2022-09-23T18:04:52.696" v="4728"/>
        <pc:sldMkLst>
          <pc:docMk/>
          <pc:sldMk cId="217788233" sldId="270"/>
        </pc:sldMkLst>
        <pc:spChg chg="mod">
          <ac:chgData name="jaret teran" userId="13826acdde4f6183" providerId="LiveId" clId="{C60A6F3C-679E-48F3-B696-CF7B654C9F19}" dt="2022-09-23T03:23:24.196" v="2204" actId="113"/>
          <ac:spMkLst>
            <pc:docMk/>
            <pc:sldMk cId="217788233" sldId="270"/>
            <ac:spMk id="2" creationId="{628C5C31-58FC-EEF8-5F01-EFBFEBAA4CC3}"/>
          </ac:spMkLst>
        </pc:spChg>
        <pc:spChg chg="del">
          <ac:chgData name="jaret teran" userId="13826acdde4f6183" providerId="LiveId" clId="{C60A6F3C-679E-48F3-B696-CF7B654C9F19}" dt="2022-09-23T03:21:22.043" v="2084" actId="478"/>
          <ac:spMkLst>
            <pc:docMk/>
            <pc:sldMk cId="217788233" sldId="270"/>
            <ac:spMk id="3" creationId="{7D7F44E2-FCB8-B07E-6426-1C97198FF833}"/>
          </ac:spMkLst>
        </pc:spChg>
        <pc:spChg chg="add mod">
          <ac:chgData name="jaret teran" userId="13826acdde4f6183" providerId="LiveId" clId="{C60A6F3C-679E-48F3-B696-CF7B654C9F19}" dt="2022-09-23T03:22:45.312" v="2137" actId="14100"/>
          <ac:spMkLst>
            <pc:docMk/>
            <pc:sldMk cId="217788233" sldId="270"/>
            <ac:spMk id="8" creationId="{3E019210-BB45-096D-F1C8-74F7FE0CC8F4}"/>
          </ac:spMkLst>
        </pc:spChg>
        <pc:picChg chg="add mod">
          <ac:chgData name="jaret teran" userId="13826acdde4f6183" providerId="LiveId" clId="{C60A6F3C-679E-48F3-B696-CF7B654C9F19}" dt="2022-09-23T03:21:25.674" v="2086" actId="1076"/>
          <ac:picMkLst>
            <pc:docMk/>
            <pc:sldMk cId="217788233" sldId="270"/>
            <ac:picMk id="4" creationId="{AB77F323-8C10-5813-4D40-3F2259F08EDA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17788233" sldId="270"/>
            <ac:inkMk id="3" creationId="{CBF65AD6-B770-0F26-EEAB-B6BA32337BE9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17788233" sldId="270"/>
            <ac:inkMk id="5" creationId="{C683ACBE-D2FD-8CC2-3158-112A977E442A}"/>
          </ac:inkMkLst>
        </pc:inkChg>
        <pc:cxnChg chg="add del">
          <ac:chgData name="jaret teran" userId="13826acdde4f6183" providerId="LiveId" clId="{C60A6F3C-679E-48F3-B696-CF7B654C9F19}" dt="2022-09-23T03:21:38.970" v="2088" actId="478"/>
          <ac:cxnSpMkLst>
            <pc:docMk/>
            <pc:sldMk cId="217788233" sldId="270"/>
            <ac:cxnSpMk id="6" creationId="{E360BE3C-B730-399B-FE64-6ED0E8150B14}"/>
          </ac:cxnSpMkLst>
        </pc:cxnChg>
        <pc:cxnChg chg="add mod">
          <ac:chgData name="jaret teran" userId="13826acdde4f6183" providerId="LiveId" clId="{C60A6F3C-679E-48F3-B696-CF7B654C9F19}" dt="2022-09-23T03:21:57.324" v="2091" actId="14100"/>
          <ac:cxnSpMkLst>
            <pc:docMk/>
            <pc:sldMk cId="217788233" sldId="270"/>
            <ac:cxnSpMk id="7" creationId="{609A259B-CE92-623A-1D43-D59F47556F9F}"/>
          </ac:cxnSpMkLst>
        </pc:cxn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2538777547" sldId="270"/>
        </pc:sldMkLst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1630306434" sldId="271"/>
        </pc:sldMkLst>
      </pc:sldChg>
      <pc:sldChg chg="addSp delSp modSp new mod">
        <pc:chgData name="jaret teran" userId="13826acdde4f6183" providerId="LiveId" clId="{C60A6F3C-679E-48F3-B696-CF7B654C9F19}" dt="2022-09-23T18:04:52.696" v="4728"/>
        <pc:sldMkLst>
          <pc:docMk/>
          <pc:sldMk cId="3603294027" sldId="271"/>
        </pc:sldMkLst>
        <pc:spChg chg="mod">
          <ac:chgData name="jaret teran" userId="13826acdde4f6183" providerId="LiveId" clId="{C60A6F3C-679E-48F3-B696-CF7B654C9F19}" dt="2022-09-23T03:24:35.783" v="2213" actId="122"/>
          <ac:spMkLst>
            <pc:docMk/>
            <pc:sldMk cId="3603294027" sldId="271"/>
            <ac:spMk id="2" creationId="{275A6B1B-76B2-8C20-361A-991DB2AD15DD}"/>
          </ac:spMkLst>
        </pc:spChg>
        <pc:spChg chg="del">
          <ac:chgData name="jaret teran" userId="13826acdde4f6183" providerId="LiveId" clId="{C60A6F3C-679E-48F3-B696-CF7B654C9F19}" dt="2022-09-23T03:24:00.147" v="2205" actId="478"/>
          <ac:spMkLst>
            <pc:docMk/>
            <pc:sldMk cId="3603294027" sldId="271"/>
            <ac:spMk id="3" creationId="{56ED22F3-E515-BF6B-9514-49CBC035DF01}"/>
          </ac:spMkLst>
        </pc:spChg>
        <pc:spChg chg="add mod">
          <ac:chgData name="jaret teran" userId="13826acdde4f6183" providerId="LiveId" clId="{C60A6F3C-679E-48F3-B696-CF7B654C9F19}" dt="2022-09-23T03:25:28.196" v="2266" actId="313"/>
          <ac:spMkLst>
            <pc:docMk/>
            <pc:sldMk cId="3603294027" sldId="271"/>
            <ac:spMk id="8" creationId="{0EC2F04E-9F24-76DE-8B04-C82C7CBE6AF1}"/>
          </ac:spMkLst>
        </pc:spChg>
        <pc:picChg chg="add del mod modCrop">
          <ac:chgData name="jaret teran" userId="13826acdde4f6183" providerId="LiveId" clId="{C60A6F3C-679E-48F3-B696-CF7B654C9F19}" dt="2022-09-23T03:24:20.808" v="2209" actId="21"/>
          <ac:picMkLst>
            <pc:docMk/>
            <pc:sldMk cId="3603294027" sldId="271"/>
            <ac:picMk id="5" creationId="{6420A53D-C2E1-4BC3-477D-845795C0F163}"/>
          </ac:picMkLst>
        </pc:picChg>
        <pc:picChg chg="add mod">
          <ac:chgData name="jaret teran" userId="13826acdde4f6183" providerId="LiveId" clId="{C60A6F3C-679E-48F3-B696-CF7B654C9F19}" dt="2022-09-23T03:24:24.599" v="2211" actId="1076"/>
          <ac:picMkLst>
            <pc:docMk/>
            <pc:sldMk cId="3603294027" sldId="271"/>
            <ac:picMk id="6" creationId="{4E934E35-C776-71F1-F370-B9858BAF8BED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603294027" sldId="271"/>
            <ac:inkMk id="3" creationId="{E11C7FE2-3185-D0C7-48D2-C769C6A5EC01}"/>
          </ac:inkMkLst>
        </pc:inkChg>
        <pc:cxnChg chg="add mod">
          <ac:chgData name="jaret teran" userId="13826acdde4f6183" providerId="LiveId" clId="{C60A6F3C-679E-48F3-B696-CF7B654C9F19}" dt="2022-09-23T03:25:04.091" v="2218" actId="1076"/>
          <ac:cxnSpMkLst>
            <pc:docMk/>
            <pc:sldMk cId="3603294027" sldId="271"/>
            <ac:cxnSpMk id="7" creationId="{A5963939-EB4F-0E5F-A855-B23F3CB27D30}"/>
          </ac:cxnSpMkLst>
        </pc:cxnChg>
      </pc:sldChg>
      <pc:sldChg chg="addSp delSp modSp new mod setBg">
        <pc:chgData name="jaret teran" userId="13826acdde4f6183" providerId="LiveId" clId="{C60A6F3C-679E-48F3-B696-CF7B654C9F19}" dt="2022-09-23T18:04:52.696" v="4728"/>
        <pc:sldMkLst>
          <pc:docMk/>
          <pc:sldMk cId="1027303854" sldId="272"/>
        </pc:sldMkLst>
        <pc:spChg chg="del">
          <ac:chgData name="jaret teran" userId="13826acdde4f6183" providerId="LiveId" clId="{C60A6F3C-679E-48F3-B696-CF7B654C9F19}" dt="2022-09-23T03:26:11.037" v="2270" actId="478"/>
          <ac:spMkLst>
            <pc:docMk/>
            <pc:sldMk cId="1027303854" sldId="272"/>
            <ac:spMk id="2" creationId="{DDDFC7A4-D9DE-A762-8605-ADE5391941AA}"/>
          </ac:spMkLst>
        </pc:spChg>
        <pc:spChg chg="del">
          <ac:chgData name="jaret teran" userId="13826acdde4f6183" providerId="LiveId" clId="{C60A6F3C-679E-48F3-B696-CF7B654C9F19}" dt="2022-09-23T03:26:08.833" v="2269" actId="478"/>
          <ac:spMkLst>
            <pc:docMk/>
            <pc:sldMk cId="1027303854" sldId="272"/>
            <ac:spMk id="3" creationId="{E00DD489-AE00-4BC3-669D-242F76FB1A9F}"/>
          </ac:spMkLst>
        </pc:spChg>
        <pc:spChg chg="add del">
          <ac:chgData name="jaret teran" userId="13826acdde4f6183" providerId="LiveId" clId="{C60A6F3C-679E-48F3-B696-CF7B654C9F19}" dt="2022-09-23T03:26:39.448" v="2283" actId="26606"/>
          <ac:spMkLst>
            <pc:docMk/>
            <pc:sldMk cId="1027303854" sldId="272"/>
            <ac:spMk id="12" creationId="{32BC26D8-82FB-445E-AA49-62A77D7C1EE0}"/>
          </ac:spMkLst>
        </pc:spChg>
        <pc:spChg chg="add del">
          <ac:chgData name="jaret teran" userId="13826acdde4f6183" providerId="LiveId" clId="{C60A6F3C-679E-48F3-B696-CF7B654C9F19}" dt="2022-09-23T03:26:39.448" v="2283" actId="26606"/>
          <ac:spMkLst>
            <pc:docMk/>
            <pc:sldMk cId="1027303854" sldId="272"/>
            <ac:spMk id="14" creationId="{CB44330D-EA18-4254-AA95-EB49948539B8}"/>
          </ac:spMkLst>
        </pc:spChg>
        <pc:spChg chg="add mod">
          <ac:chgData name="jaret teran" userId="13826acdde4f6183" providerId="LiveId" clId="{C60A6F3C-679E-48F3-B696-CF7B654C9F19}" dt="2022-09-23T03:31:40.325" v="2737" actId="113"/>
          <ac:spMkLst>
            <pc:docMk/>
            <pc:sldMk cId="1027303854" sldId="272"/>
            <ac:spMk id="17" creationId="{3A3B94F4-E39A-BC0B-1C0A-F478E99499AF}"/>
          </ac:spMkLst>
        </pc:spChg>
        <pc:spChg chg="add mod">
          <ac:chgData name="jaret teran" userId="13826acdde4f6183" providerId="LiveId" clId="{C60A6F3C-679E-48F3-B696-CF7B654C9F19}" dt="2022-09-23T03:35:01.843" v="2814" actId="113"/>
          <ac:spMkLst>
            <pc:docMk/>
            <pc:sldMk cId="1027303854" sldId="272"/>
            <ac:spMk id="18" creationId="{2DBD2013-DFA1-BC7F-188D-4DBB7D6915D5}"/>
          </ac:spMkLst>
        </pc:spChg>
        <pc:picChg chg="add del">
          <ac:chgData name="jaret teran" userId="13826acdde4f6183" providerId="LiveId" clId="{C60A6F3C-679E-48F3-B696-CF7B654C9F19}" dt="2022-09-23T03:26:05.403" v="2268" actId="22"/>
          <ac:picMkLst>
            <pc:docMk/>
            <pc:sldMk cId="1027303854" sldId="272"/>
            <ac:picMk id="5" creationId="{6EC96432-41FF-1331-8A73-65B1E315405D}"/>
          </ac:picMkLst>
        </pc:picChg>
        <pc:picChg chg="add del mod modCrop">
          <ac:chgData name="jaret teran" userId="13826acdde4f6183" providerId="LiveId" clId="{C60A6F3C-679E-48F3-B696-CF7B654C9F19}" dt="2022-09-23T03:27:02.097" v="2286" actId="21"/>
          <ac:picMkLst>
            <pc:docMk/>
            <pc:sldMk cId="1027303854" sldId="272"/>
            <ac:picMk id="7" creationId="{D5B93D4A-88B3-31E7-6D7D-C06ACE7C8770}"/>
          </ac:picMkLst>
        </pc:picChg>
        <pc:picChg chg="add del mod">
          <ac:chgData name="jaret teran" userId="13826acdde4f6183" providerId="LiveId" clId="{C60A6F3C-679E-48F3-B696-CF7B654C9F19}" dt="2022-09-23T03:26:37.307" v="2279"/>
          <ac:picMkLst>
            <pc:docMk/>
            <pc:sldMk cId="1027303854" sldId="272"/>
            <ac:picMk id="8" creationId="{9100FCA3-3A35-3173-BA58-0F794A44A203}"/>
          </ac:picMkLst>
        </pc:picChg>
        <pc:picChg chg="add mod">
          <ac:chgData name="jaret teran" userId="13826acdde4f6183" providerId="LiveId" clId="{C60A6F3C-679E-48F3-B696-CF7B654C9F19}" dt="2022-09-23T03:28:14.984" v="2292" actId="1076"/>
          <ac:picMkLst>
            <pc:docMk/>
            <pc:sldMk cId="1027303854" sldId="272"/>
            <ac:picMk id="9" creationId="{DDA783FB-BE58-091A-1C7F-614C35AB21F1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2" creationId="{BFF0C2BD-A72B-A15B-11B1-F816C0F6F668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3" creationId="{FA6A6B75-BF58-711B-C63D-168B35A5A124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4" creationId="{5F1EBF6C-79BF-7C16-C3A8-6F71291C7D68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5" creationId="{AFE5F121-AE6A-3145-F33E-4D2A20BA2E35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6" creationId="{D84301A6-8A0C-FAB8-F91D-06481B3DFCBA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7" creationId="{4FC06DC6-3F16-8A81-93D7-BEB11DA33693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8" creationId="{6B4ED807-9CD4-6C78-B921-4F7FE83E97F7}"/>
          </ac:inkMkLst>
        </pc:inkChg>
        <pc:inkChg chg="add">
          <ac:chgData name="jaret teran" userId="13826acdde4f6183" providerId="LiveId" clId="{C60A6F3C-679E-48F3-B696-CF7B654C9F19}" dt="2022-09-23T03:27:39.886" v="2289" actId="9405"/>
          <ac:inkMkLst>
            <pc:docMk/>
            <pc:sldMk cId="1027303854" sldId="272"/>
            <ac:inkMk id="10" creationId="{4F5A37CD-5708-C369-A942-FF505A909480}"/>
          </ac:inkMkLst>
        </pc:inkChg>
        <pc:inkChg chg="add">
          <ac:chgData name="jaret teran" userId="13826acdde4f6183" providerId="LiveId" clId="{C60A6F3C-679E-48F3-B696-CF7B654C9F19}" dt="2022-09-23T03:27:50.882" v="2290" actId="9405"/>
          <ac:inkMkLst>
            <pc:docMk/>
            <pc:sldMk cId="1027303854" sldId="272"/>
            <ac:inkMk id="11" creationId="{82C69972-F8C4-DDEF-9A3C-6E3439493CD1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12" creationId="{D3DC917A-214D-57C4-3363-852667614D66}"/>
          </ac:inkMkLst>
        </pc:inkChg>
        <pc:inkChg chg="add">
          <ac:chgData name="jaret teran" userId="13826acdde4f6183" providerId="LiveId" clId="{C60A6F3C-679E-48F3-B696-CF7B654C9F19}" dt="2022-09-23T03:27:55.129" v="2291" actId="9405"/>
          <ac:inkMkLst>
            <pc:docMk/>
            <pc:sldMk cId="1027303854" sldId="272"/>
            <ac:inkMk id="13" creationId="{A1097118-73CC-E3BA-FF0C-2D96BEC40B80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14" creationId="{2DECB5B6-E873-9F79-282D-04BB4BF55FE6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15" creationId="{E0EEB98C-2E06-85EC-A961-51D85783BC3C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16" creationId="{20F4CD6A-3104-66C9-4D93-AD26A573B40C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19" creationId="{5466E16D-9E07-7AB9-9AA4-A0C7FA19AB67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20" creationId="{9B4CFB9A-C708-B6E6-4BE7-274304EEAC0B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21" creationId="{4AED4126-5457-A6D4-8FE5-CC49520D12A4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22" creationId="{FA757E5B-96E9-4FE0-F9B0-A08996FF2F8F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23" creationId="{31DF8B74-0F89-24D2-2CC3-3B546E1D2EEC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24" creationId="{55F1C18E-094E-D804-9F13-BC0A1D8BB57D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25" creationId="{87A9A919-8B66-AEE7-9895-CBDF0C0D6875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26" creationId="{FDDD24AC-5025-D704-D313-0E8E929FA0B4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27" creationId="{34F9DF45-1E01-8C7C-FA40-DE5477E8D0D2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28" creationId="{7E56305B-B2AE-F472-A6AA-566CEA55C6A6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027303854" sldId="272"/>
            <ac:inkMk id="29" creationId="{F75F7CAB-5329-4420-AC4F-40B1039BBB85}"/>
          </ac:inkMkLst>
        </pc:inkChg>
        <pc:cxnChg chg="add del">
          <ac:chgData name="jaret teran" userId="13826acdde4f6183" providerId="LiveId" clId="{C60A6F3C-679E-48F3-B696-CF7B654C9F19}" dt="2022-09-23T03:28:36.053" v="2294" actId="478"/>
          <ac:cxnSpMkLst>
            <pc:docMk/>
            <pc:sldMk cId="1027303854" sldId="272"/>
            <ac:cxnSpMk id="16" creationId="{7E3E5230-AE28-18FE-F142-750E6265137A}"/>
          </ac:cxnSpMkLst>
        </pc:cxn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2815132153" sldId="272"/>
        </pc:sldMkLst>
      </pc:sldChg>
      <pc:sldChg chg="addSp delSp modSp new mod ord">
        <pc:chgData name="jaret teran" userId="13826acdde4f6183" providerId="LiveId" clId="{C60A6F3C-679E-48F3-B696-CF7B654C9F19}" dt="2022-09-23T02:57:49.125" v="1267" actId="14100"/>
        <pc:sldMkLst>
          <pc:docMk/>
          <pc:sldMk cId="3714199058" sldId="273"/>
        </pc:sldMkLst>
        <pc:spChg chg="del">
          <ac:chgData name="jaret teran" userId="13826acdde4f6183" providerId="LiveId" clId="{C60A6F3C-679E-48F3-B696-CF7B654C9F19}" dt="2022-09-22T21:57:36.397" v="1019" actId="478"/>
          <ac:spMkLst>
            <pc:docMk/>
            <pc:sldMk cId="3714199058" sldId="273"/>
            <ac:spMk id="2" creationId="{84B21974-1E43-2EC7-83A0-A7302F5275DF}"/>
          </ac:spMkLst>
        </pc:spChg>
        <pc:spChg chg="del">
          <ac:chgData name="jaret teran" userId="13826acdde4f6183" providerId="LiveId" clId="{C60A6F3C-679E-48F3-B696-CF7B654C9F19}" dt="2022-09-22T21:57:34.392" v="1018" actId="478"/>
          <ac:spMkLst>
            <pc:docMk/>
            <pc:sldMk cId="3714199058" sldId="273"/>
            <ac:spMk id="3" creationId="{58072577-B9D4-436D-0C65-7AD8FE9CD1FC}"/>
          </ac:spMkLst>
        </pc:spChg>
        <pc:spChg chg="add mod">
          <ac:chgData name="jaret teran" userId="13826acdde4f6183" providerId="LiveId" clId="{C60A6F3C-679E-48F3-B696-CF7B654C9F19}" dt="2022-09-23T02:57:27.187" v="1262" actId="14100"/>
          <ac:spMkLst>
            <pc:docMk/>
            <pc:sldMk cId="3714199058" sldId="273"/>
            <ac:spMk id="4" creationId="{E34C85C8-1273-A321-B494-394B6FD5520E}"/>
          </ac:spMkLst>
        </pc:spChg>
        <pc:spChg chg="add mod">
          <ac:chgData name="jaret teran" userId="13826acdde4f6183" providerId="LiveId" clId="{C60A6F3C-679E-48F3-B696-CF7B654C9F19}" dt="2022-09-23T02:57:45.032" v="1266" actId="14100"/>
          <ac:spMkLst>
            <pc:docMk/>
            <pc:sldMk cId="3714199058" sldId="273"/>
            <ac:spMk id="5" creationId="{739E898F-23C7-68E8-B8BA-89EBAC72EE1A}"/>
          </ac:spMkLst>
        </pc:spChg>
        <pc:spChg chg="add mod">
          <ac:chgData name="jaret teran" userId="13826acdde4f6183" providerId="LiveId" clId="{C60A6F3C-679E-48F3-B696-CF7B654C9F19}" dt="2022-09-23T02:57:49.125" v="1267" actId="14100"/>
          <ac:spMkLst>
            <pc:docMk/>
            <pc:sldMk cId="3714199058" sldId="273"/>
            <ac:spMk id="6" creationId="{23E85249-BAD5-15F8-1DC1-7A353160523E}"/>
          </ac:spMkLst>
        </pc:spChg>
        <pc:spChg chg="add del mod">
          <ac:chgData name="jaret teran" userId="13826acdde4f6183" providerId="LiveId" clId="{C60A6F3C-679E-48F3-B696-CF7B654C9F19}" dt="2022-09-22T21:57:58.739" v="1026"/>
          <ac:spMkLst>
            <pc:docMk/>
            <pc:sldMk cId="3714199058" sldId="273"/>
            <ac:spMk id="7" creationId="{0F866C71-928A-6C26-BB6A-D30670766171}"/>
          </ac:spMkLst>
        </pc:spChg>
        <pc:spChg chg="add">
          <ac:chgData name="jaret teran" userId="13826acdde4f6183" providerId="LiveId" clId="{C60A6F3C-679E-48F3-B696-CF7B654C9F19}" dt="2022-09-22T21:58:57.951" v="1046" actId="11529"/>
          <ac:spMkLst>
            <pc:docMk/>
            <pc:sldMk cId="3714199058" sldId="273"/>
            <ac:spMk id="8" creationId="{E6A0CC49-8682-9B66-6A07-621AE94B2387}"/>
          </ac:spMkLst>
        </pc:spChg>
        <pc:spChg chg="add mod">
          <ac:chgData name="jaret teran" userId="13826acdde4f6183" providerId="LiveId" clId="{C60A6F3C-679E-48F3-B696-CF7B654C9F19}" dt="2022-09-22T21:59:04.850" v="1048" actId="1076"/>
          <ac:spMkLst>
            <pc:docMk/>
            <pc:sldMk cId="3714199058" sldId="273"/>
            <ac:spMk id="9" creationId="{1BA8D0C5-9218-8E32-50C5-D2255CFAF7B4}"/>
          </ac:spMkLst>
        </pc:spChg>
      </pc:sldChg>
      <pc:sldChg chg="addSp delSp modSp new mod">
        <pc:chgData name="jaret teran" userId="13826acdde4f6183" providerId="LiveId" clId="{C60A6F3C-679E-48F3-B696-CF7B654C9F19}" dt="2022-09-23T03:00:36.594" v="1284" actId="20577"/>
        <pc:sldMkLst>
          <pc:docMk/>
          <pc:sldMk cId="1788890482" sldId="274"/>
        </pc:sldMkLst>
        <pc:spChg chg="mod">
          <ac:chgData name="jaret teran" userId="13826acdde4f6183" providerId="LiveId" clId="{C60A6F3C-679E-48F3-B696-CF7B654C9F19}" dt="2022-09-23T03:00:36.594" v="1284" actId="20577"/>
          <ac:spMkLst>
            <pc:docMk/>
            <pc:sldMk cId="1788890482" sldId="274"/>
            <ac:spMk id="2" creationId="{D7FEAC70-624C-4DBC-23E3-0C50AF0C87F2}"/>
          </ac:spMkLst>
        </pc:spChg>
        <pc:spChg chg="del">
          <ac:chgData name="jaret teran" userId="13826acdde4f6183" providerId="LiveId" clId="{C60A6F3C-679E-48F3-B696-CF7B654C9F19}" dt="2022-09-23T02:48:39.796" v="1113" actId="478"/>
          <ac:spMkLst>
            <pc:docMk/>
            <pc:sldMk cId="1788890482" sldId="274"/>
            <ac:spMk id="3" creationId="{0C6DBCF0-4F90-BA6F-8880-CB7F1522957B}"/>
          </ac:spMkLst>
        </pc:spChg>
        <pc:spChg chg="add del mod">
          <ac:chgData name="jaret teran" userId="13826acdde4f6183" providerId="LiveId" clId="{C60A6F3C-679E-48F3-B696-CF7B654C9F19}" dt="2022-09-23T02:53:24.370" v="1219"/>
          <ac:spMkLst>
            <pc:docMk/>
            <pc:sldMk cId="1788890482" sldId="274"/>
            <ac:spMk id="4" creationId="{F8A6A93F-5BFA-9237-3B12-532BE83BAB53}"/>
          </ac:spMkLst>
        </pc:spChg>
        <pc:spChg chg="add mod">
          <ac:chgData name="jaret teran" userId="13826acdde4f6183" providerId="LiveId" clId="{C60A6F3C-679E-48F3-B696-CF7B654C9F19}" dt="2022-09-23T02:55:07.291" v="1253" actId="1076"/>
          <ac:spMkLst>
            <pc:docMk/>
            <pc:sldMk cId="1788890482" sldId="274"/>
            <ac:spMk id="5" creationId="{A96A93F1-F776-C24B-C934-379D370A175E}"/>
          </ac:spMkLst>
        </pc:spChg>
        <pc:picChg chg="add mod">
          <ac:chgData name="jaret teran" userId="13826acdde4f6183" providerId="LiveId" clId="{C60A6F3C-679E-48F3-B696-CF7B654C9F19}" dt="2022-09-23T02:55:24.935" v="1258" actId="1076"/>
          <ac:picMkLst>
            <pc:docMk/>
            <pc:sldMk cId="1788890482" sldId="274"/>
            <ac:picMk id="1026" creationId="{726AEDC8-1EF7-DDE3-BEB4-F8E552A6CEBD}"/>
          </ac:picMkLst>
        </pc:picChg>
        <pc:picChg chg="add del mod">
          <ac:chgData name="jaret teran" userId="13826acdde4f6183" providerId="LiveId" clId="{C60A6F3C-679E-48F3-B696-CF7B654C9F19}" dt="2022-09-23T02:50:31.035" v="1119" actId="478"/>
          <ac:picMkLst>
            <pc:docMk/>
            <pc:sldMk cId="1788890482" sldId="274"/>
            <ac:picMk id="1028" creationId="{08BEBD73-16FA-C247-5218-07C43866D626}"/>
          </ac:picMkLst>
        </pc:picChg>
        <pc:picChg chg="add mod">
          <ac:chgData name="jaret teran" userId="13826acdde4f6183" providerId="LiveId" clId="{C60A6F3C-679E-48F3-B696-CF7B654C9F19}" dt="2022-09-23T02:55:16.614" v="1256" actId="1076"/>
          <ac:picMkLst>
            <pc:docMk/>
            <pc:sldMk cId="1788890482" sldId="274"/>
            <ac:picMk id="1030" creationId="{583C6FE8-721F-D26C-5F23-7FD47055D15E}"/>
          </ac:picMkLst>
        </pc:picChg>
        <pc:picChg chg="add mod">
          <ac:chgData name="jaret teran" userId="13826acdde4f6183" providerId="LiveId" clId="{C60A6F3C-679E-48F3-B696-CF7B654C9F19}" dt="2022-09-23T02:55:21.662" v="1257" actId="1076"/>
          <ac:picMkLst>
            <pc:docMk/>
            <pc:sldMk cId="1788890482" sldId="274"/>
            <ac:picMk id="1032" creationId="{6A6AC24A-D995-0173-05C7-E9046885F660}"/>
          </ac:picMkLst>
        </pc:pic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2479830250" sldId="275"/>
        </pc:sldMkLst>
      </pc:sldChg>
      <pc:sldChg chg="addSp delSp modSp new mod">
        <pc:chgData name="jaret teran" userId="13826acdde4f6183" providerId="LiveId" clId="{C60A6F3C-679E-48F3-B696-CF7B654C9F19}" dt="2022-09-23T18:04:52.696" v="4728"/>
        <pc:sldMkLst>
          <pc:docMk/>
          <pc:sldMk cId="3859814049" sldId="275"/>
        </pc:sldMkLst>
        <pc:spChg chg="del">
          <ac:chgData name="jaret teran" userId="13826acdde4f6183" providerId="LiveId" clId="{C60A6F3C-679E-48F3-B696-CF7B654C9F19}" dt="2022-09-23T03:00:44.299" v="1286" actId="478"/>
          <ac:spMkLst>
            <pc:docMk/>
            <pc:sldMk cId="3859814049" sldId="275"/>
            <ac:spMk id="2" creationId="{29FB2738-CE34-EA26-AE5D-3DB61C4C64AE}"/>
          </ac:spMkLst>
        </pc:spChg>
        <pc:spChg chg="del">
          <ac:chgData name="jaret teran" userId="13826acdde4f6183" providerId="LiveId" clId="{C60A6F3C-679E-48F3-B696-CF7B654C9F19}" dt="2022-09-23T02:59:20.506" v="1269" actId="22"/>
          <ac:spMkLst>
            <pc:docMk/>
            <pc:sldMk cId="3859814049" sldId="275"/>
            <ac:spMk id="3" creationId="{DAA5572F-B50A-8D28-6D36-A739BBBCC123}"/>
          </ac:spMkLst>
        </pc:spChg>
        <pc:spChg chg="add del mod">
          <ac:chgData name="jaret teran" userId="13826acdde4f6183" providerId="LiveId" clId="{C60A6F3C-679E-48F3-B696-CF7B654C9F19}" dt="2022-09-23T03:00:41.163" v="1285" actId="478"/>
          <ac:spMkLst>
            <pc:docMk/>
            <pc:sldMk cId="3859814049" sldId="275"/>
            <ac:spMk id="7" creationId="{F9896EE9-8818-5E7E-5E24-567DAC2CB150}"/>
          </ac:spMkLst>
        </pc:spChg>
        <pc:spChg chg="add mod">
          <ac:chgData name="jaret teran" userId="13826acdde4f6183" providerId="LiveId" clId="{C60A6F3C-679E-48F3-B696-CF7B654C9F19}" dt="2022-09-23T03:02:59.239" v="1345" actId="13822"/>
          <ac:spMkLst>
            <pc:docMk/>
            <pc:sldMk cId="3859814049" sldId="275"/>
            <ac:spMk id="12" creationId="{A3C86F20-EA75-4760-CB02-CA10ECEA2AF2}"/>
          </ac:spMkLst>
        </pc:spChg>
        <pc:spChg chg="add mod">
          <ac:chgData name="jaret teran" userId="13826acdde4f6183" providerId="LiveId" clId="{C60A6F3C-679E-48F3-B696-CF7B654C9F19}" dt="2022-09-23T03:07:12.651" v="1559" actId="1076"/>
          <ac:spMkLst>
            <pc:docMk/>
            <pc:sldMk cId="3859814049" sldId="275"/>
            <ac:spMk id="14" creationId="{1B1555E8-C649-CFCB-7E77-0DC4CAF2879D}"/>
          </ac:spMkLst>
        </pc:spChg>
        <pc:spChg chg="add mod">
          <ac:chgData name="jaret teran" userId="13826acdde4f6183" providerId="LiveId" clId="{C60A6F3C-679E-48F3-B696-CF7B654C9F19}" dt="2022-09-23T03:04:18.703" v="1471" actId="20577"/>
          <ac:spMkLst>
            <pc:docMk/>
            <pc:sldMk cId="3859814049" sldId="275"/>
            <ac:spMk id="15" creationId="{386CA659-2D45-5898-13F1-82327CEA6CCF}"/>
          </ac:spMkLst>
        </pc:spChg>
        <pc:picChg chg="add del mod ord modCrop">
          <ac:chgData name="jaret teran" userId="13826acdde4f6183" providerId="LiveId" clId="{C60A6F3C-679E-48F3-B696-CF7B654C9F19}" dt="2022-09-23T02:59:44.785" v="1275" actId="21"/>
          <ac:picMkLst>
            <pc:docMk/>
            <pc:sldMk cId="3859814049" sldId="275"/>
            <ac:picMk id="5" creationId="{E7F73DC0-DAE7-C708-E5E5-FD1A02C5D80E}"/>
          </ac:picMkLst>
        </pc:picChg>
        <pc:picChg chg="add mod">
          <ac:chgData name="jaret teran" userId="13826acdde4f6183" providerId="LiveId" clId="{C60A6F3C-679E-48F3-B696-CF7B654C9F19}" dt="2022-09-23T03:00:47.225" v="1287" actId="1076"/>
          <ac:picMkLst>
            <pc:docMk/>
            <pc:sldMk cId="3859814049" sldId="275"/>
            <ac:picMk id="8" creationId="{359DE39E-F26F-2369-4A05-7E4D40C5B677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859814049" sldId="275"/>
            <ac:inkMk id="2" creationId="{40605178-EA26-A3A0-DC11-D814573FAD7D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859814049" sldId="275"/>
            <ac:inkMk id="3" creationId="{5B6D3391-AAF7-A932-7DDF-BDB70360D030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859814049" sldId="275"/>
            <ac:inkMk id="4" creationId="{0B8F6309-FE7E-884A-2792-9009D9FCE45E}"/>
          </ac:inkMkLst>
        </pc:inkChg>
        <pc:cxnChg chg="add mod">
          <ac:chgData name="jaret teran" userId="13826acdde4f6183" providerId="LiveId" clId="{C60A6F3C-679E-48F3-B696-CF7B654C9F19}" dt="2022-09-23T03:01:38.119" v="1293" actId="14100"/>
          <ac:cxnSpMkLst>
            <pc:docMk/>
            <pc:sldMk cId="3859814049" sldId="275"/>
            <ac:cxnSpMk id="10" creationId="{638B35AE-0D5F-A8A7-08CA-77AFFFA12E64}"/>
          </ac:cxnSpMkLst>
        </pc:cxnChg>
        <pc:cxnChg chg="add mod">
          <ac:chgData name="jaret teran" userId="13826acdde4f6183" providerId="LiveId" clId="{C60A6F3C-679E-48F3-B696-CF7B654C9F19}" dt="2022-09-23T03:03:11.169" v="1347" actId="1076"/>
          <ac:cxnSpMkLst>
            <pc:docMk/>
            <pc:sldMk cId="3859814049" sldId="275"/>
            <ac:cxnSpMk id="13" creationId="{DA03E7EA-8775-DABD-DDFF-B680333A79D6}"/>
          </ac:cxnSpMkLst>
        </pc:cxn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1060763834" sldId="276"/>
        </pc:sldMkLst>
      </pc:sldChg>
      <pc:sldChg chg="addSp delSp modSp new mod">
        <pc:chgData name="jaret teran" userId="13826acdde4f6183" providerId="LiveId" clId="{C60A6F3C-679E-48F3-B696-CF7B654C9F19}" dt="2022-09-23T18:04:52.696" v="4728"/>
        <pc:sldMkLst>
          <pc:docMk/>
          <pc:sldMk cId="3425120562" sldId="276"/>
        </pc:sldMkLst>
        <pc:spChg chg="del">
          <ac:chgData name="jaret teran" userId="13826acdde4f6183" providerId="LiveId" clId="{C60A6F3C-679E-48F3-B696-CF7B654C9F19}" dt="2022-09-23T03:05:47.491" v="1481" actId="478"/>
          <ac:spMkLst>
            <pc:docMk/>
            <pc:sldMk cId="3425120562" sldId="276"/>
            <ac:spMk id="2" creationId="{7B8A8CD3-DA84-FE03-CE98-54F0104D7AB1}"/>
          </ac:spMkLst>
        </pc:spChg>
        <pc:spChg chg="del">
          <ac:chgData name="jaret teran" userId="13826acdde4f6183" providerId="LiveId" clId="{C60A6F3C-679E-48F3-B696-CF7B654C9F19}" dt="2022-09-23T03:05:19.829" v="1473" actId="478"/>
          <ac:spMkLst>
            <pc:docMk/>
            <pc:sldMk cId="3425120562" sldId="276"/>
            <ac:spMk id="3" creationId="{4EB4B17D-3BB2-B94E-A73B-CAE0D1A44995}"/>
          </ac:spMkLst>
        </pc:spChg>
        <pc:spChg chg="add mod">
          <ac:chgData name="jaret teran" userId="13826acdde4f6183" providerId="LiveId" clId="{C60A6F3C-679E-48F3-B696-CF7B654C9F19}" dt="2022-09-23T03:06:32.096" v="1535" actId="14100"/>
          <ac:spMkLst>
            <pc:docMk/>
            <pc:sldMk cId="3425120562" sldId="276"/>
            <ac:spMk id="8" creationId="{6E3AA739-5876-9E16-DF3E-1BB2E6659502}"/>
          </ac:spMkLst>
        </pc:spChg>
        <pc:spChg chg="add mod">
          <ac:chgData name="jaret teran" userId="13826acdde4f6183" providerId="LiveId" clId="{C60A6F3C-679E-48F3-B696-CF7B654C9F19}" dt="2022-09-23T03:06:44.966" v="1536"/>
          <ac:spMkLst>
            <pc:docMk/>
            <pc:sldMk cId="3425120562" sldId="276"/>
            <ac:spMk id="10" creationId="{39B6C1B9-0710-7F78-ACF0-2CFCD39AD362}"/>
          </ac:spMkLst>
        </pc:spChg>
        <pc:picChg chg="add del mod modCrop">
          <ac:chgData name="jaret teran" userId="13826acdde4f6183" providerId="LiveId" clId="{C60A6F3C-679E-48F3-B696-CF7B654C9F19}" dt="2022-09-23T03:05:42.761" v="1479" actId="21"/>
          <ac:picMkLst>
            <pc:docMk/>
            <pc:sldMk cId="3425120562" sldId="276"/>
            <ac:picMk id="5" creationId="{31A1942B-69FE-0DB7-30E2-2B4391471B10}"/>
          </ac:picMkLst>
        </pc:picChg>
        <pc:picChg chg="add mod">
          <ac:chgData name="jaret teran" userId="13826acdde4f6183" providerId="LiveId" clId="{C60A6F3C-679E-48F3-B696-CF7B654C9F19}" dt="2022-09-23T03:05:49.896" v="1482" actId="1076"/>
          <ac:picMkLst>
            <pc:docMk/>
            <pc:sldMk cId="3425120562" sldId="276"/>
            <ac:picMk id="6" creationId="{3435233D-C018-616A-EA30-DF8852DDD375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425120562" sldId="276"/>
            <ac:inkMk id="2" creationId="{67156947-4796-9F6E-750C-86B5F7D3C61E}"/>
          </ac:inkMkLst>
        </pc:inkChg>
        <pc:cxnChg chg="add mod">
          <ac:chgData name="jaret teran" userId="13826acdde4f6183" providerId="LiveId" clId="{C60A6F3C-679E-48F3-B696-CF7B654C9F19}" dt="2022-09-23T03:06:11.090" v="1485" actId="14100"/>
          <ac:cxnSpMkLst>
            <pc:docMk/>
            <pc:sldMk cId="3425120562" sldId="276"/>
            <ac:cxnSpMk id="7" creationId="{34F72B38-97BC-A9F7-B877-CB2BAE541D35}"/>
          </ac:cxnSpMkLst>
        </pc:cxn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600458586" sldId="277"/>
        </pc:sldMkLst>
      </pc:sldChg>
      <pc:sldChg chg="addSp delSp modSp new mod">
        <pc:chgData name="jaret teran" userId="13826acdde4f6183" providerId="LiveId" clId="{C60A6F3C-679E-48F3-B696-CF7B654C9F19}" dt="2022-09-23T18:04:52.696" v="4728"/>
        <pc:sldMkLst>
          <pc:docMk/>
          <pc:sldMk cId="4169179695" sldId="277"/>
        </pc:sldMkLst>
        <pc:spChg chg="del">
          <ac:chgData name="jaret teran" userId="13826acdde4f6183" providerId="LiveId" clId="{C60A6F3C-679E-48F3-B696-CF7B654C9F19}" dt="2022-09-23T03:08:12.653" v="1568" actId="478"/>
          <ac:spMkLst>
            <pc:docMk/>
            <pc:sldMk cId="4169179695" sldId="277"/>
            <ac:spMk id="2" creationId="{8FDEC904-78EB-4650-6A28-6670D79855F5}"/>
          </ac:spMkLst>
        </pc:spChg>
        <pc:spChg chg="del">
          <ac:chgData name="jaret teran" userId="13826acdde4f6183" providerId="LiveId" clId="{C60A6F3C-679E-48F3-B696-CF7B654C9F19}" dt="2022-09-23T03:07:46.665" v="1561" actId="478"/>
          <ac:spMkLst>
            <pc:docMk/>
            <pc:sldMk cId="4169179695" sldId="277"/>
            <ac:spMk id="3" creationId="{D05167E0-77F1-54EE-73B1-99603AD43E15}"/>
          </ac:spMkLst>
        </pc:spChg>
        <pc:spChg chg="add mod">
          <ac:chgData name="jaret teran" userId="13826acdde4f6183" providerId="LiveId" clId="{C60A6F3C-679E-48F3-B696-CF7B654C9F19}" dt="2022-09-23T03:10:02.585" v="1619" actId="20577"/>
          <ac:spMkLst>
            <pc:docMk/>
            <pc:sldMk cId="4169179695" sldId="277"/>
            <ac:spMk id="9" creationId="{628FA2E0-89C1-09D5-3DD8-BF3A45F072D4}"/>
          </ac:spMkLst>
        </pc:spChg>
        <pc:spChg chg="add mod">
          <ac:chgData name="jaret teran" userId="13826acdde4f6183" providerId="LiveId" clId="{C60A6F3C-679E-48F3-B696-CF7B654C9F19}" dt="2022-09-23T03:11:21.673" v="1629"/>
          <ac:spMkLst>
            <pc:docMk/>
            <pc:sldMk cId="4169179695" sldId="277"/>
            <ac:spMk id="12" creationId="{9C3DF754-BAAE-380B-2B12-893BDAF06DD4}"/>
          </ac:spMkLst>
        </pc:spChg>
        <pc:picChg chg="add del mod modCrop">
          <ac:chgData name="jaret teran" userId="13826acdde4f6183" providerId="LiveId" clId="{C60A6F3C-679E-48F3-B696-CF7B654C9F19}" dt="2022-09-23T03:08:07.390" v="1565" actId="21"/>
          <ac:picMkLst>
            <pc:docMk/>
            <pc:sldMk cId="4169179695" sldId="277"/>
            <ac:picMk id="5" creationId="{3397C465-CB68-64FC-9BA5-781B631162D1}"/>
          </ac:picMkLst>
        </pc:picChg>
        <pc:picChg chg="add del mod modCrop">
          <ac:chgData name="jaret teran" userId="13826acdde4f6183" providerId="LiveId" clId="{C60A6F3C-679E-48F3-B696-CF7B654C9F19}" dt="2022-09-23T03:09:36.538" v="1598" actId="478"/>
          <ac:picMkLst>
            <pc:docMk/>
            <pc:sldMk cId="4169179695" sldId="277"/>
            <ac:picMk id="6" creationId="{5ABECDC5-4FEB-C009-D888-EB55AEFA41BE}"/>
          </ac:picMkLst>
        </pc:picChg>
        <pc:picChg chg="add mod">
          <ac:chgData name="jaret teran" userId="13826acdde4f6183" providerId="LiveId" clId="{C60A6F3C-679E-48F3-B696-CF7B654C9F19}" dt="2022-09-23T03:08:30.073" v="1573" actId="1076"/>
          <ac:picMkLst>
            <pc:docMk/>
            <pc:sldMk cId="4169179695" sldId="277"/>
            <ac:picMk id="7" creationId="{396A639E-3B07-F2AA-58D8-02C458A5538E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4169179695" sldId="277"/>
            <ac:inkMk id="2" creationId="{8562E477-7BE1-1022-4B84-1AD743DFD527}"/>
          </ac:inkMkLst>
        </pc:inkChg>
        <pc:cxnChg chg="add mod">
          <ac:chgData name="jaret teran" userId="13826acdde4f6183" providerId="LiveId" clId="{C60A6F3C-679E-48F3-B696-CF7B654C9F19}" dt="2022-09-23T03:09:53.121" v="1600" actId="14100"/>
          <ac:cxnSpMkLst>
            <pc:docMk/>
            <pc:sldMk cId="4169179695" sldId="277"/>
            <ac:cxnSpMk id="8" creationId="{265D2DC5-4B9C-1AB0-F95C-76004D2A63DF}"/>
          </ac:cxnSpMkLst>
        </pc:cxnChg>
      </pc:sldChg>
      <pc:sldChg chg="addSp delSp modSp new mod">
        <pc:chgData name="jaret teran" userId="13826acdde4f6183" providerId="LiveId" clId="{C60A6F3C-679E-48F3-B696-CF7B654C9F19}" dt="2022-09-23T18:04:52.696" v="4728"/>
        <pc:sldMkLst>
          <pc:docMk/>
          <pc:sldMk cId="96230864" sldId="278"/>
        </pc:sldMkLst>
        <pc:spChg chg="del">
          <ac:chgData name="jaret teran" userId="13826acdde4f6183" providerId="LiveId" clId="{C60A6F3C-679E-48F3-B696-CF7B654C9F19}" dt="2022-09-23T03:10:47.631" v="1622" actId="478"/>
          <ac:spMkLst>
            <pc:docMk/>
            <pc:sldMk cId="96230864" sldId="278"/>
            <ac:spMk id="2" creationId="{1FDDE47E-CE37-F40C-F7BD-D1F262A0E3A8}"/>
          </ac:spMkLst>
        </pc:spChg>
        <pc:spChg chg="del">
          <ac:chgData name="jaret teran" userId="13826acdde4f6183" providerId="LiveId" clId="{C60A6F3C-679E-48F3-B696-CF7B654C9F19}" dt="2022-09-23T03:10:45.597" v="1621" actId="478"/>
          <ac:spMkLst>
            <pc:docMk/>
            <pc:sldMk cId="96230864" sldId="278"/>
            <ac:spMk id="3" creationId="{232D7EA1-BA33-3471-4DD4-D6F1B974EB14}"/>
          </ac:spMkLst>
        </pc:spChg>
        <pc:spChg chg="add mod">
          <ac:chgData name="jaret teran" userId="13826acdde4f6183" providerId="LiveId" clId="{C60A6F3C-679E-48F3-B696-CF7B654C9F19}" dt="2022-09-23T03:11:24.478" v="1630"/>
          <ac:spMkLst>
            <pc:docMk/>
            <pc:sldMk cId="96230864" sldId="278"/>
            <ac:spMk id="7" creationId="{AD7154A9-090B-1649-1580-F73D467B2BE0}"/>
          </ac:spMkLst>
        </pc:spChg>
        <pc:spChg chg="add mod">
          <ac:chgData name="jaret teran" userId="13826acdde4f6183" providerId="LiveId" clId="{C60A6F3C-679E-48F3-B696-CF7B654C9F19}" dt="2022-09-23T03:13:58.785" v="1880" actId="1076"/>
          <ac:spMkLst>
            <pc:docMk/>
            <pc:sldMk cId="96230864" sldId="278"/>
            <ac:spMk id="8" creationId="{2C715609-BA87-4B6D-2BFF-A3EF864A35C4}"/>
          </ac:spMkLst>
        </pc:spChg>
        <pc:picChg chg="add del mod modCrop">
          <ac:chgData name="jaret teran" userId="13826acdde4f6183" providerId="LiveId" clId="{C60A6F3C-679E-48F3-B696-CF7B654C9F19}" dt="2022-09-23T03:11:06.636" v="1626" actId="21"/>
          <ac:picMkLst>
            <pc:docMk/>
            <pc:sldMk cId="96230864" sldId="278"/>
            <ac:picMk id="5" creationId="{2855BA5D-C8AD-14AA-AFE0-75A82B993F35}"/>
          </ac:picMkLst>
        </pc:picChg>
        <pc:picChg chg="add mod">
          <ac:chgData name="jaret teran" userId="13826acdde4f6183" providerId="LiveId" clId="{C60A6F3C-679E-48F3-B696-CF7B654C9F19}" dt="2022-09-23T03:11:11.093" v="1628" actId="1076"/>
          <ac:picMkLst>
            <pc:docMk/>
            <pc:sldMk cId="96230864" sldId="278"/>
            <ac:picMk id="6" creationId="{09AD031F-8D73-3C61-114A-F58B526E5910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6230864" sldId="278"/>
            <ac:inkMk id="2" creationId="{06996CCF-B6A3-CC73-3575-1A7E16A0EFF7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6230864" sldId="278"/>
            <ac:inkMk id="3" creationId="{7C26A455-29D2-6368-8C4C-D27335DBE830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6230864" sldId="278"/>
            <ac:inkMk id="4" creationId="{8A605410-1B45-DE6A-4126-CA7EC7A75249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6230864" sldId="278"/>
            <ac:inkMk id="5" creationId="{FD2D3CFE-61C8-3849-44FA-FD1CCBF4ED16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6230864" sldId="278"/>
            <ac:inkMk id="9" creationId="{468635D6-1F47-F9B0-334D-4F3AC913000D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6230864" sldId="278"/>
            <ac:inkMk id="10" creationId="{6C3A1CD1-9FAE-9933-B982-F343EF033726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6230864" sldId="278"/>
            <ac:inkMk id="11" creationId="{DDC6FDB0-430F-3BD7-6C90-E484CF9D3044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6230864" sldId="278"/>
            <ac:inkMk id="12" creationId="{22D93F6D-D0A1-47F3-4EA3-6CE3DACD670B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6230864" sldId="278"/>
            <ac:inkMk id="13" creationId="{F76FDAD0-2F41-E57E-DB68-8B953906AC79}"/>
          </ac:inkMkLst>
        </pc:ink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1718040658" sldId="278"/>
        </pc:sldMkLst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2764169631" sldId="279"/>
        </pc:sldMkLst>
      </pc:sldChg>
      <pc:sldChg chg="addSp delSp modSp new mod">
        <pc:chgData name="jaret teran" userId="13826acdde4f6183" providerId="LiveId" clId="{C60A6F3C-679E-48F3-B696-CF7B654C9F19}" dt="2022-09-23T18:04:52.696" v="4728"/>
        <pc:sldMkLst>
          <pc:docMk/>
          <pc:sldMk cId="2982539496" sldId="279"/>
        </pc:sldMkLst>
        <pc:spChg chg="del">
          <ac:chgData name="jaret teran" userId="13826acdde4f6183" providerId="LiveId" clId="{C60A6F3C-679E-48F3-B696-CF7B654C9F19}" dt="2022-09-23T03:32:34.313" v="2740" actId="478"/>
          <ac:spMkLst>
            <pc:docMk/>
            <pc:sldMk cId="2982539496" sldId="279"/>
            <ac:spMk id="2" creationId="{FD9D7513-856F-0B34-20B7-7DB1382B89D4}"/>
          </ac:spMkLst>
        </pc:spChg>
        <pc:spChg chg="del">
          <ac:chgData name="jaret teran" userId="13826acdde4f6183" providerId="LiveId" clId="{C60A6F3C-679E-48F3-B696-CF7B654C9F19}" dt="2022-09-23T03:32:30.912" v="2739" actId="478"/>
          <ac:spMkLst>
            <pc:docMk/>
            <pc:sldMk cId="2982539496" sldId="279"/>
            <ac:spMk id="3" creationId="{DCE7696C-AAAB-68D4-B3A3-95E9880B36FF}"/>
          </ac:spMkLst>
        </pc:spChg>
        <pc:spChg chg="add mod">
          <ac:chgData name="jaret teran" userId="13826acdde4f6183" providerId="LiveId" clId="{C60A6F3C-679E-48F3-B696-CF7B654C9F19}" dt="2022-09-23T03:35:20.947" v="2832" actId="20577"/>
          <ac:spMkLst>
            <pc:docMk/>
            <pc:sldMk cId="2982539496" sldId="279"/>
            <ac:spMk id="14" creationId="{0CD77033-566B-3FB1-F100-05367B73E587}"/>
          </ac:spMkLst>
        </pc:spChg>
        <pc:spChg chg="add mod">
          <ac:chgData name="jaret teran" userId="13826acdde4f6183" providerId="LiveId" clId="{C60A6F3C-679E-48F3-B696-CF7B654C9F19}" dt="2022-09-23T03:37:07.541" v="3010" actId="1076"/>
          <ac:spMkLst>
            <pc:docMk/>
            <pc:sldMk cId="2982539496" sldId="279"/>
            <ac:spMk id="15" creationId="{55420F81-D9B5-6E89-1E6B-DAD9C11149C7}"/>
          </ac:spMkLst>
        </pc:spChg>
        <pc:picChg chg="add del mod modCrop">
          <ac:chgData name="jaret teran" userId="13826acdde4f6183" providerId="LiveId" clId="{C60A6F3C-679E-48F3-B696-CF7B654C9F19}" dt="2022-09-23T03:32:54.852" v="2744" actId="21"/>
          <ac:picMkLst>
            <pc:docMk/>
            <pc:sldMk cId="2982539496" sldId="279"/>
            <ac:picMk id="5" creationId="{1F7550A0-7EC0-8065-EB43-35D0D0CE2BC2}"/>
          </ac:picMkLst>
        </pc:picChg>
        <pc:picChg chg="add mod">
          <ac:chgData name="jaret teran" userId="13826acdde4f6183" providerId="LiveId" clId="{C60A6F3C-679E-48F3-B696-CF7B654C9F19}" dt="2022-09-23T03:32:57.674" v="2746" actId="1076"/>
          <ac:picMkLst>
            <pc:docMk/>
            <pc:sldMk cId="2982539496" sldId="279"/>
            <ac:picMk id="6" creationId="{A4C18E5E-692A-60A3-47A7-4BE21F57CB76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82539496" sldId="279"/>
            <ac:inkMk id="2" creationId="{F8917557-52A4-9443-9776-8808AB87F621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82539496" sldId="279"/>
            <ac:inkMk id="3" creationId="{A0878635-6C27-590F-3BA1-5DFB46707109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82539496" sldId="279"/>
            <ac:inkMk id="4" creationId="{F7A321D5-4493-9C65-6181-F0C6313A73C7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82539496" sldId="279"/>
            <ac:inkMk id="5" creationId="{6A504E1E-2110-819A-D671-F19CB97508B1}"/>
          </ac:inkMkLst>
        </pc:inkChg>
        <pc:inkChg chg="add">
          <ac:chgData name="jaret teran" userId="13826acdde4f6183" providerId="LiveId" clId="{C60A6F3C-679E-48F3-B696-CF7B654C9F19}" dt="2022-09-23T03:33:24.036" v="2747" actId="9405"/>
          <ac:inkMkLst>
            <pc:docMk/>
            <pc:sldMk cId="2982539496" sldId="279"/>
            <ac:inkMk id="7" creationId="{247A59CA-5774-0B7A-DC92-546D1F6A7AF3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82539496" sldId="279"/>
            <ac:inkMk id="8" creationId="{69C80187-CB34-A268-31D5-B2F860F8E98D}"/>
          </ac:inkMkLst>
        </pc:inkChg>
        <pc:inkChg chg="add del">
          <ac:chgData name="jaret teran" userId="13826acdde4f6183" providerId="LiveId" clId="{C60A6F3C-679E-48F3-B696-CF7B654C9F19}" dt="2022-09-23T03:33:30.115" v="2749" actId="9405"/>
          <ac:inkMkLst>
            <pc:docMk/>
            <pc:sldMk cId="2982539496" sldId="279"/>
            <ac:inkMk id="8" creationId="{6ED9E75E-CEB2-30E6-6923-7396A809DD1F}"/>
          </ac:inkMkLst>
        </pc:inkChg>
        <pc:inkChg chg="add del">
          <ac:chgData name="jaret teran" userId="13826acdde4f6183" providerId="LiveId" clId="{C60A6F3C-679E-48F3-B696-CF7B654C9F19}" dt="2022-09-23T03:33:41.288" v="2751" actId="9405"/>
          <ac:inkMkLst>
            <pc:docMk/>
            <pc:sldMk cId="2982539496" sldId="279"/>
            <ac:inkMk id="9" creationId="{AC7720F0-BF80-C63F-9925-627D0A9482D4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82539496" sldId="279"/>
            <ac:inkMk id="9" creationId="{ECDC643E-2EAE-D70E-50A3-02AA2897F0DC}"/>
          </ac:inkMkLst>
        </pc:inkChg>
        <pc:inkChg chg="add del">
          <ac:chgData name="jaret teran" userId="13826acdde4f6183" providerId="LiveId" clId="{C60A6F3C-679E-48F3-B696-CF7B654C9F19}" dt="2022-09-23T03:33:43.897" v="2753" actId="9405"/>
          <ac:inkMkLst>
            <pc:docMk/>
            <pc:sldMk cId="2982539496" sldId="279"/>
            <ac:inkMk id="10" creationId="{0A6D7648-14FA-2F66-3288-6E3EDF29F813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82539496" sldId="279"/>
            <ac:inkMk id="10" creationId="{4A8988D3-0390-C6A5-5E8B-F39D6BF6271C}"/>
          </ac:inkMkLst>
        </pc:inkChg>
        <pc:inkChg chg="add">
          <ac:chgData name="jaret teran" userId="13826acdde4f6183" providerId="LiveId" clId="{C60A6F3C-679E-48F3-B696-CF7B654C9F19}" dt="2022-09-23T03:33:45.620" v="2754" actId="9405"/>
          <ac:inkMkLst>
            <pc:docMk/>
            <pc:sldMk cId="2982539496" sldId="279"/>
            <ac:inkMk id="11" creationId="{738F8E9D-0A09-279A-22FF-60BC71107BB9}"/>
          </ac:inkMkLst>
        </pc:inkChg>
        <pc:inkChg chg="add">
          <ac:chgData name="jaret teran" userId="13826acdde4f6183" providerId="LiveId" clId="{C60A6F3C-679E-48F3-B696-CF7B654C9F19}" dt="2022-09-23T03:33:53.414" v="2755" actId="9405"/>
          <ac:inkMkLst>
            <pc:docMk/>
            <pc:sldMk cId="2982539496" sldId="279"/>
            <ac:inkMk id="12" creationId="{AF44FDAB-2553-6AF9-D875-8AA9D03A3B4D}"/>
          </ac:inkMkLst>
        </pc:inkChg>
        <pc:inkChg chg="add del">
          <ac:chgData name="jaret teran" userId="13826acdde4f6183" providerId="LiveId" clId="{C60A6F3C-679E-48F3-B696-CF7B654C9F19}" dt="2022-09-23T03:33:56.899" v="2757" actId="9405"/>
          <ac:inkMkLst>
            <pc:docMk/>
            <pc:sldMk cId="2982539496" sldId="279"/>
            <ac:inkMk id="13" creationId="{7CB90C27-6782-A821-8C81-0BE27C0FE18F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82539496" sldId="279"/>
            <ac:inkMk id="13" creationId="{8825AD4D-B014-AED7-B93E-73D9D264A56A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82539496" sldId="279"/>
            <ac:inkMk id="16" creationId="{4030105C-DB8D-8A9F-D7DD-CAF8548825F7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82539496" sldId="279"/>
            <ac:inkMk id="17" creationId="{FA5979AC-85DD-0E5C-D89D-35BA29BD0B77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82539496" sldId="279"/>
            <ac:inkMk id="18" creationId="{E6C67C80-4754-E6EB-9943-7D8A84234D70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82539496" sldId="279"/>
            <ac:inkMk id="19" creationId="{91AA15F1-8756-6B44-E546-BC4172F18472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82539496" sldId="279"/>
            <ac:inkMk id="20" creationId="{3AC38370-FFB9-9902-0F3D-3D954F6DD908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82539496" sldId="279"/>
            <ac:inkMk id="21" creationId="{5643A295-3BF3-E664-E637-A659232EEE9B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82539496" sldId="279"/>
            <ac:inkMk id="22" creationId="{1B039628-67E8-56F8-463E-43C2C2240FC4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82539496" sldId="279"/>
            <ac:inkMk id="23" creationId="{EBF611AF-4C91-8FAA-1B14-7E8A03E72FB5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82539496" sldId="279"/>
            <ac:inkMk id="24" creationId="{53DD990F-0E47-F7E5-071A-F4AECE723124}"/>
          </ac:inkMkLst>
        </pc:inkChg>
      </pc:sldChg>
      <pc:sldChg chg="addSp delSp modSp new mod">
        <pc:chgData name="jaret teran" userId="13826acdde4f6183" providerId="LiveId" clId="{C60A6F3C-679E-48F3-B696-CF7B654C9F19}" dt="2022-09-23T18:04:52.696" v="4728"/>
        <pc:sldMkLst>
          <pc:docMk/>
          <pc:sldMk cId="883762618" sldId="280"/>
        </pc:sldMkLst>
        <pc:spChg chg="del">
          <ac:chgData name="jaret teran" userId="13826acdde4f6183" providerId="LiveId" clId="{C60A6F3C-679E-48F3-B696-CF7B654C9F19}" dt="2022-09-23T03:42:11.481" v="3014" actId="478"/>
          <ac:spMkLst>
            <pc:docMk/>
            <pc:sldMk cId="883762618" sldId="280"/>
            <ac:spMk id="2" creationId="{99018C41-0FD3-AC98-8608-D8814DFB1E81}"/>
          </ac:spMkLst>
        </pc:spChg>
        <pc:spChg chg="del">
          <ac:chgData name="jaret teran" userId="13826acdde4f6183" providerId="LiveId" clId="{C60A6F3C-679E-48F3-B696-CF7B654C9F19}" dt="2022-09-23T03:42:08.429" v="3013" actId="478"/>
          <ac:spMkLst>
            <pc:docMk/>
            <pc:sldMk cId="883762618" sldId="280"/>
            <ac:spMk id="3" creationId="{E1F721C6-0952-2D4B-7840-02A2D2A1D7F5}"/>
          </ac:spMkLst>
        </pc:spChg>
        <pc:spChg chg="add mod">
          <ac:chgData name="jaret teran" userId="13826acdde4f6183" providerId="LiveId" clId="{C60A6F3C-679E-48F3-B696-CF7B654C9F19}" dt="2022-09-23T03:43:41.387" v="3047"/>
          <ac:spMkLst>
            <pc:docMk/>
            <pc:sldMk cId="883762618" sldId="280"/>
            <ac:spMk id="24" creationId="{27D6381B-1080-323B-2112-104A89D473C4}"/>
          </ac:spMkLst>
        </pc:spChg>
        <pc:spChg chg="add mod">
          <ac:chgData name="jaret teran" userId="13826acdde4f6183" providerId="LiveId" clId="{C60A6F3C-679E-48F3-B696-CF7B654C9F19}" dt="2022-09-23T03:44:55.716" v="3157" actId="14100"/>
          <ac:spMkLst>
            <pc:docMk/>
            <pc:sldMk cId="883762618" sldId="280"/>
            <ac:spMk id="25" creationId="{8145EEDF-A906-5471-AF37-F0B85C24171C}"/>
          </ac:spMkLst>
        </pc:spChg>
        <pc:spChg chg="add mod">
          <ac:chgData name="jaret teran" userId="13826acdde4f6183" providerId="LiveId" clId="{C60A6F3C-679E-48F3-B696-CF7B654C9F19}" dt="2022-09-23T03:45:40.126" v="3171" actId="1076"/>
          <ac:spMkLst>
            <pc:docMk/>
            <pc:sldMk cId="883762618" sldId="280"/>
            <ac:spMk id="27" creationId="{0F91E9EF-F409-A9A8-B2B1-B8F755BBBD99}"/>
          </ac:spMkLst>
        </pc:spChg>
        <pc:spChg chg="add del mod">
          <ac:chgData name="jaret teran" userId="13826acdde4f6183" providerId="LiveId" clId="{C60A6F3C-679E-48F3-B696-CF7B654C9F19}" dt="2022-09-23T03:45:56.340" v="3175" actId="478"/>
          <ac:spMkLst>
            <pc:docMk/>
            <pc:sldMk cId="883762618" sldId="280"/>
            <ac:spMk id="31" creationId="{3E928BD9-010E-4200-B8B5-AD5B9E0D2209}"/>
          </ac:spMkLst>
        </pc:spChg>
        <pc:spChg chg="add mod">
          <ac:chgData name="jaret teran" userId="13826acdde4f6183" providerId="LiveId" clId="{C60A6F3C-679E-48F3-B696-CF7B654C9F19}" dt="2022-09-23T03:46:12.294" v="3192" actId="20577"/>
          <ac:spMkLst>
            <pc:docMk/>
            <pc:sldMk cId="883762618" sldId="280"/>
            <ac:spMk id="33" creationId="{A72867B9-670E-959C-94D8-4BA309A9E449}"/>
          </ac:spMkLst>
        </pc:spChg>
        <pc:grpChg chg="del mod">
          <ac:chgData name="jaret teran" userId="13826acdde4f6183" providerId="LiveId" clId="{C60A6F3C-679E-48F3-B696-CF7B654C9F19}" dt="2022-09-23T03:43:02.175" v="3027"/>
          <ac:grpSpMkLst>
            <pc:docMk/>
            <pc:sldMk cId="883762618" sldId="280"/>
            <ac:grpSpMk id="9" creationId="{6B888B80-1659-4082-0233-B6FB9EFCF6BB}"/>
          </ac:grpSpMkLst>
        </pc:grpChg>
        <pc:grpChg chg="mod">
          <ac:chgData name="jaret teran" userId="13826acdde4f6183" providerId="LiveId" clId="{C60A6F3C-679E-48F3-B696-CF7B654C9F19}" dt="2022-09-23T03:43:02.175" v="3027"/>
          <ac:grpSpMkLst>
            <pc:docMk/>
            <pc:sldMk cId="883762618" sldId="280"/>
            <ac:grpSpMk id="11" creationId="{C2A9B210-7F21-69E1-DF24-F2056A2A75F9}"/>
          </ac:grpSpMkLst>
        </pc:grpChg>
        <pc:grpChg chg="mod">
          <ac:chgData name="jaret teran" userId="13826acdde4f6183" providerId="LiveId" clId="{C60A6F3C-679E-48F3-B696-CF7B654C9F19}" dt="2022-09-23T03:43:06.796" v="3032"/>
          <ac:grpSpMkLst>
            <pc:docMk/>
            <pc:sldMk cId="883762618" sldId="280"/>
            <ac:grpSpMk id="14" creationId="{12EB68A8-3785-D756-4E9B-D849861DFE33}"/>
          </ac:grpSpMkLst>
        </pc:grpChg>
        <pc:grpChg chg="del mod">
          <ac:chgData name="jaret teran" userId="13826acdde4f6183" providerId="LiveId" clId="{C60A6F3C-679E-48F3-B696-CF7B654C9F19}" dt="2022-09-23T03:43:14.481" v="3038"/>
          <ac:grpSpMkLst>
            <pc:docMk/>
            <pc:sldMk cId="883762618" sldId="280"/>
            <ac:grpSpMk id="17" creationId="{DFF2EE3E-7B86-E6C6-86AB-C2B659B4D2AC}"/>
          </ac:grpSpMkLst>
        </pc:grpChg>
        <pc:grpChg chg="add del mod">
          <ac:chgData name="jaret teran" userId="13826acdde4f6183" providerId="LiveId" clId="{C60A6F3C-679E-48F3-B696-CF7B654C9F19}" dt="2022-09-23T03:43:19.709" v="3046"/>
          <ac:grpSpMkLst>
            <pc:docMk/>
            <pc:sldMk cId="883762618" sldId="280"/>
            <ac:grpSpMk id="19" creationId="{EE3E4765-5D4C-EED9-1C12-92912B850FDF}"/>
          </ac:grpSpMkLst>
        </pc:grpChg>
        <pc:grpChg chg="add del mod">
          <ac:chgData name="jaret teran" userId="13826acdde4f6183" providerId="LiveId" clId="{C60A6F3C-679E-48F3-B696-CF7B654C9F19}" dt="2022-09-23T03:43:19.709" v="3046"/>
          <ac:grpSpMkLst>
            <pc:docMk/>
            <pc:sldMk cId="883762618" sldId="280"/>
            <ac:grpSpMk id="21" creationId="{B47127B1-B8E2-D0B1-7A66-90A72350C1BE}"/>
          </ac:grpSpMkLst>
        </pc:grpChg>
        <pc:grpChg chg="mod">
          <ac:chgData name="jaret teran" userId="13826acdde4f6183" providerId="LiveId" clId="{C60A6F3C-679E-48F3-B696-CF7B654C9F19}" dt="2022-09-23T03:43:19.155" v="3044"/>
          <ac:grpSpMkLst>
            <pc:docMk/>
            <pc:sldMk cId="883762618" sldId="280"/>
            <ac:grpSpMk id="23" creationId="{24D56D8E-0529-BCB0-ACED-3ED5B17C1B6F}"/>
          </ac:grpSpMkLst>
        </pc:grpChg>
        <pc:picChg chg="add del mod modCrop">
          <ac:chgData name="jaret teran" userId="13826acdde4f6183" providerId="LiveId" clId="{C60A6F3C-679E-48F3-B696-CF7B654C9F19}" dt="2022-09-23T03:42:42.475" v="3020" actId="21"/>
          <ac:picMkLst>
            <pc:docMk/>
            <pc:sldMk cId="883762618" sldId="280"/>
            <ac:picMk id="5" creationId="{B50ED746-E161-70B8-ABC5-C27FD41CB021}"/>
          </ac:picMkLst>
        </pc:picChg>
        <pc:picChg chg="add mod">
          <ac:chgData name="jaret teran" userId="13826acdde4f6183" providerId="LiveId" clId="{C60A6F3C-679E-48F3-B696-CF7B654C9F19}" dt="2022-09-23T03:42:48.158" v="3022" actId="1076"/>
          <ac:picMkLst>
            <pc:docMk/>
            <pc:sldMk cId="883762618" sldId="280"/>
            <ac:picMk id="6" creationId="{2381CE0D-7D37-57AF-53C1-26DBEC5DFF89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883762618" sldId="280"/>
            <ac:inkMk id="2" creationId="{5E4F95C1-DF29-9A5C-4003-B3FA25BFF52F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883762618" sldId="280"/>
            <ac:inkMk id="3" creationId="{E84E9802-4B69-B0D1-1149-7AFDB7ED50E3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883762618" sldId="280"/>
            <ac:inkMk id="4" creationId="{07838417-1629-36B9-6413-3836ED4084B4}"/>
          </ac:inkMkLst>
        </pc:inkChg>
        <pc:inkChg chg="add mod">
          <ac:chgData name="jaret teran" userId="13826acdde4f6183" providerId="LiveId" clId="{C60A6F3C-679E-48F3-B696-CF7B654C9F19}" dt="2022-09-23T03:43:02.175" v="3027"/>
          <ac:inkMkLst>
            <pc:docMk/>
            <pc:sldMk cId="883762618" sldId="280"/>
            <ac:inkMk id="7" creationId="{DB691EAD-C410-B651-8BA4-B3CCC36640BC}"/>
          </ac:inkMkLst>
        </pc:inkChg>
        <pc:inkChg chg="add mod">
          <ac:chgData name="jaret teran" userId="13826acdde4f6183" providerId="LiveId" clId="{C60A6F3C-679E-48F3-B696-CF7B654C9F19}" dt="2022-09-23T03:43:02.175" v="3027"/>
          <ac:inkMkLst>
            <pc:docMk/>
            <pc:sldMk cId="883762618" sldId="280"/>
            <ac:inkMk id="8" creationId="{8F3A8F13-F294-5648-E801-EFE794457671}"/>
          </ac:inkMkLst>
        </pc:inkChg>
        <pc:inkChg chg="add mod">
          <ac:chgData name="jaret teran" userId="13826acdde4f6183" providerId="LiveId" clId="{C60A6F3C-679E-48F3-B696-CF7B654C9F19}" dt="2022-09-23T03:43:02.175" v="3027"/>
          <ac:inkMkLst>
            <pc:docMk/>
            <pc:sldMk cId="883762618" sldId="280"/>
            <ac:inkMk id="10" creationId="{F310C187-F3BC-54EC-EF21-23CB1EBFCFFC}"/>
          </ac:inkMkLst>
        </pc:inkChg>
        <pc:inkChg chg="add del mod">
          <ac:chgData name="jaret teran" userId="13826acdde4f6183" providerId="LiveId" clId="{C60A6F3C-679E-48F3-B696-CF7B654C9F19}" dt="2022-09-23T03:43:07.254" v="3033" actId="9405"/>
          <ac:inkMkLst>
            <pc:docMk/>
            <pc:sldMk cId="883762618" sldId="280"/>
            <ac:inkMk id="12" creationId="{420FE0A3-A940-BC09-4CD9-2B8E31879C78}"/>
          </ac:inkMkLst>
        </pc:inkChg>
        <pc:inkChg chg="add del mod">
          <ac:chgData name="jaret teran" userId="13826acdde4f6183" providerId="LiveId" clId="{C60A6F3C-679E-48F3-B696-CF7B654C9F19}" dt="2022-09-23T03:43:06.796" v="3032"/>
          <ac:inkMkLst>
            <pc:docMk/>
            <pc:sldMk cId="883762618" sldId="280"/>
            <ac:inkMk id="13" creationId="{6A31A241-A479-15BF-7F7C-46E1B3398B84}"/>
          </ac:inkMkLst>
        </pc:inkChg>
        <pc:inkChg chg="add mod">
          <ac:chgData name="jaret teran" userId="13826acdde4f6183" providerId="LiveId" clId="{C60A6F3C-679E-48F3-B696-CF7B654C9F19}" dt="2022-09-23T03:43:19.709" v="3046"/>
          <ac:inkMkLst>
            <pc:docMk/>
            <pc:sldMk cId="883762618" sldId="280"/>
            <ac:inkMk id="15" creationId="{54AFA283-9874-9BD7-341C-720B8417944D}"/>
          </ac:inkMkLst>
        </pc:inkChg>
        <pc:inkChg chg="add mod">
          <ac:chgData name="jaret teran" userId="13826acdde4f6183" providerId="LiveId" clId="{C60A6F3C-679E-48F3-B696-CF7B654C9F19}" dt="2022-09-23T03:43:19.709" v="3046"/>
          <ac:inkMkLst>
            <pc:docMk/>
            <pc:sldMk cId="883762618" sldId="280"/>
            <ac:inkMk id="16" creationId="{A91E3B03-5389-9747-BB1E-A50DCC72DF18}"/>
          </ac:inkMkLst>
        </pc:inkChg>
        <pc:inkChg chg="add mod">
          <ac:chgData name="jaret teran" userId="13826acdde4f6183" providerId="LiveId" clId="{C60A6F3C-679E-48F3-B696-CF7B654C9F19}" dt="2022-09-23T03:43:19.709" v="3046"/>
          <ac:inkMkLst>
            <pc:docMk/>
            <pc:sldMk cId="883762618" sldId="280"/>
            <ac:inkMk id="18" creationId="{F052DAF7-DA33-EC1C-53D3-D847643B8E04}"/>
          </ac:inkMkLst>
        </pc:inkChg>
        <pc:inkChg chg="add del mod">
          <ac:chgData name="jaret teran" userId="13826acdde4f6183" providerId="LiveId" clId="{C60A6F3C-679E-48F3-B696-CF7B654C9F19}" dt="2022-09-23T03:43:19.709" v="3046"/>
          <ac:inkMkLst>
            <pc:docMk/>
            <pc:sldMk cId="883762618" sldId="280"/>
            <ac:inkMk id="20" creationId="{6063F7FC-49AF-9B95-2551-5C29D7B066A5}"/>
          </ac:inkMkLst>
        </pc:inkChg>
        <pc:inkChg chg="add del mod">
          <ac:chgData name="jaret teran" userId="13826acdde4f6183" providerId="LiveId" clId="{C60A6F3C-679E-48F3-B696-CF7B654C9F19}" dt="2022-09-23T03:43:19.155" v="3044"/>
          <ac:inkMkLst>
            <pc:docMk/>
            <pc:sldMk cId="883762618" sldId="280"/>
            <ac:inkMk id="22" creationId="{34F64281-5F22-A646-1889-1EFCB3EB9412}"/>
          </ac:inkMkLst>
        </pc:inkChg>
        <pc:cxnChg chg="add mod">
          <ac:chgData name="jaret teran" userId="13826acdde4f6183" providerId="LiveId" clId="{C60A6F3C-679E-48F3-B696-CF7B654C9F19}" dt="2022-09-23T03:45:23.347" v="3161" actId="14100"/>
          <ac:cxnSpMkLst>
            <pc:docMk/>
            <pc:sldMk cId="883762618" sldId="280"/>
            <ac:cxnSpMk id="26" creationId="{457E3D4C-90C6-4719-E164-1DE047F97EA4}"/>
          </ac:cxnSpMkLst>
        </pc:cxnChg>
        <pc:cxnChg chg="add del mod">
          <ac:chgData name="jaret teran" userId="13826acdde4f6183" providerId="LiveId" clId="{C60A6F3C-679E-48F3-B696-CF7B654C9F19}" dt="2022-09-23T03:45:56.340" v="3175" actId="478"/>
          <ac:cxnSpMkLst>
            <pc:docMk/>
            <pc:sldMk cId="883762618" sldId="280"/>
            <ac:cxnSpMk id="30" creationId="{40841AD5-2DC4-6A2B-F419-853E1D8F9471}"/>
          </ac:cxnSpMkLst>
        </pc:cxnChg>
        <pc:cxnChg chg="add mod">
          <ac:chgData name="jaret teran" userId="13826acdde4f6183" providerId="LiveId" clId="{C60A6F3C-679E-48F3-B696-CF7B654C9F19}" dt="2022-09-23T03:46:07.327" v="3176" actId="14100"/>
          <ac:cxnSpMkLst>
            <pc:docMk/>
            <pc:sldMk cId="883762618" sldId="280"/>
            <ac:cxnSpMk id="32" creationId="{03D5776E-99C0-86E8-FD50-BB6D618F88B4}"/>
          </ac:cxnSpMkLst>
        </pc:cxn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3288156675" sldId="280"/>
        </pc:sldMkLst>
      </pc:sldChg>
      <pc:sldChg chg="addSp delSp modSp new mod">
        <pc:chgData name="jaret teran" userId="13826acdde4f6183" providerId="LiveId" clId="{C60A6F3C-679E-48F3-B696-CF7B654C9F19}" dt="2022-09-23T18:04:52.696" v="4728"/>
        <pc:sldMkLst>
          <pc:docMk/>
          <pc:sldMk cId="29783000" sldId="281"/>
        </pc:sldMkLst>
        <pc:spChg chg="del">
          <ac:chgData name="jaret teran" userId="13826acdde4f6183" providerId="LiveId" clId="{C60A6F3C-679E-48F3-B696-CF7B654C9F19}" dt="2022-09-23T03:47:05.613" v="3204" actId="478"/>
          <ac:spMkLst>
            <pc:docMk/>
            <pc:sldMk cId="29783000" sldId="281"/>
            <ac:spMk id="2" creationId="{F8BA49BD-6524-1811-FC32-C47CE95633C2}"/>
          </ac:spMkLst>
        </pc:spChg>
        <pc:spChg chg="del">
          <ac:chgData name="jaret teran" userId="13826acdde4f6183" providerId="LiveId" clId="{C60A6F3C-679E-48F3-B696-CF7B654C9F19}" dt="2022-09-23T03:46:30.190" v="3193" actId="478"/>
          <ac:spMkLst>
            <pc:docMk/>
            <pc:sldMk cId="29783000" sldId="281"/>
            <ac:spMk id="3" creationId="{5D9BF950-2C8B-640B-4FEC-2258178CFDB8}"/>
          </ac:spMkLst>
        </pc:spChg>
        <pc:spChg chg="add del mod">
          <ac:chgData name="jaret teran" userId="13826acdde4f6183" providerId="LiveId" clId="{C60A6F3C-679E-48F3-B696-CF7B654C9F19}" dt="2022-09-23T03:47:56.756" v="3208"/>
          <ac:spMkLst>
            <pc:docMk/>
            <pc:sldMk cId="29783000" sldId="281"/>
            <ac:spMk id="10" creationId="{D963E8F1-EB97-3783-AAB8-6E95C383B006}"/>
          </ac:spMkLst>
        </pc:spChg>
        <pc:spChg chg="add mod">
          <ac:chgData name="jaret teran" userId="13826acdde4f6183" providerId="LiveId" clId="{C60A6F3C-679E-48F3-B696-CF7B654C9F19}" dt="2022-09-23T03:48:06.727" v="3209"/>
          <ac:spMkLst>
            <pc:docMk/>
            <pc:sldMk cId="29783000" sldId="281"/>
            <ac:spMk id="11" creationId="{37C401FD-5A47-4429-8C8D-90BFF7671027}"/>
          </ac:spMkLst>
        </pc:spChg>
        <pc:spChg chg="add del mod">
          <ac:chgData name="jaret teran" userId="13826acdde4f6183" providerId="LiveId" clId="{C60A6F3C-679E-48F3-B696-CF7B654C9F19}" dt="2022-09-23T03:48:15.960" v="3211"/>
          <ac:spMkLst>
            <pc:docMk/>
            <pc:sldMk cId="29783000" sldId="281"/>
            <ac:spMk id="12" creationId="{B1380561-A3C0-396C-A223-A845C7CF07DA}"/>
          </ac:spMkLst>
        </pc:spChg>
        <pc:spChg chg="add mod">
          <ac:chgData name="jaret teran" userId="13826acdde4f6183" providerId="LiveId" clId="{C60A6F3C-679E-48F3-B696-CF7B654C9F19}" dt="2022-09-23T03:50:12.520" v="3524" actId="1076"/>
          <ac:spMkLst>
            <pc:docMk/>
            <pc:sldMk cId="29783000" sldId="281"/>
            <ac:spMk id="13" creationId="{6EEDC8EC-7218-EE24-DC32-17C77AEFE6F1}"/>
          </ac:spMkLst>
        </pc:spChg>
        <pc:picChg chg="add del mod modCrop">
          <ac:chgData name="jaret teran" userId="13826acdde4f6183" providerId="LiveId" clId="{C60A6F3C-679E-48F3-B696-CF7B654C9F19}" dt="2022-09-23T03:46:43.244" v="3197" actId="21"/>
          <ac:picMkLst>
            <pc:docMk/>
            <pc:sldMk cId="29783000" sldId="281"/>
            <ac:picMk id="5" creationId="{6D98AF5A-C0AE-6C94-1134-5A441E2B9CDE}"/>
          </ac:picMkLst>
        </pc:picChg>
        <pc:picChg chg="add mod">
          <ac:chgData name="jaret teran" userId="13826acdde4f6183" providerId="LiveId" clId="{C60A6F3C-679E-48F3-B696-CF7B654C9F19}" dt="2022-09-23T03:46:45.315" v="3199" actId="1076"/>
          <ac:picMkLst>
            <pc:docMk/>
            <pc:sldMk cId="29783000" sldId="281"/>
            <ac:picMk id="6" creationId="{E5D53C32-053E-D885-4D55-D8A1284A9558}"/>
          </ac:picMkLst>
        </pc:picChg>
        <pc:picChg chg="add del mod">
          <ac:chgData name="jaret teran" userId="13826acdde4f6183" providerId="LiveId" clId="{C60A6F3C-679E-48F3-B696-CF7B654C9F19}" dt="2022-09-23T03:46:55.894" v="3201" actId="478"/>
          <ac:picMkLst>
            <pc:docMk/>
            <pc:sldMk cId="29783000" sldId="281"/>
            <ac:picMk id="7" creationId="{A179BDC0-C39A-26EC-00E6-577EBEC8A889}"/>
          </ac:picMkLst>
        </pc:picChg>
        <pc:picChg chg="add del mod">
          <ac:chgData name="jaret teran" userId="13826acdde4f6183" providerId="LiveId" clId="{C60A6F3C-679E-48F3-B696-CF7B654C9F19}" dt="2022-09-23T03:47:01.835" v="3203" actId="478"/>
          <ac:picMkLst>
            <pc:docMk/>
            <pc:sldMk cId="29783000" sldId="281"/>
            <ac:picMk id="8" creationId="{271FFAD4-91C1-FEEC-C5AC-912BB9176530}"/>
          </ac:picMkLst>
        </pc:picChg>
        <pc:picChg chg="add del mod">
          <ac:chgData name="jaret teran" userId="13826acdde4f6183" providerId="LiveId" clId="{C60A6F3C-679E-48F3-B696-CF7B654C9F19}" dt="2022-09-23T03:47:08.966" v="3206" actId="478"/>
          <ac:picMkLst>
            <pc:docMk/>
            <pc:sldMk cId="29783000" sldId="281"/>
            <ac:picMk id="9" creationId="{04D48D2A-713A-7331-8B87-4EFC04F4D1FD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9783000" sldId="281"/>
            <ac:inkMk id="2" creationId="{466C29AE-4B25-BD0B-D1B5-B247E1EB5EE7}"/>
          </ac:inkMkLst>
        </pc:ink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936906006" sldId="281"/>
        </pc:sldMkLst>
      </pc:sldChg>
      <pc:sldChg chg="addSp delSp modSp new mod">
        <pc:chgData name="jaret teran" userId="13826acdde4f6183" providerId="LiveId" clId="{C60A6F3C-679E-48F3-B696-CF7B654C9F19}" dt="2022-09-23T18:04:52.696" v="4728"/>
        <pc:sldMkLst>
          <pc:docMk/>
          <pc:sldMk cId="2345396186" sldId="282"/>
        </pc:sldMkLst>
        <pc:spChg chg="del">
          <ac:chgData name="jaret teran" userId="13826acdde4f6183" providerId="LiveId" clId="{C60A6F3C-679E-48F3-B696-CF7B654C9F19}" dt="2022-09-23T03:58:21.949" v="3534" actId="478"/>
          <ac:spMkLst>
            <pc:docMk/>
            <pc:sldMk cId="2345396186" sldId="282"/>
            <ac:spMk id="2" creationId="{6333B98F-C8EC-12C4-B89A-E1E9BFD34193}"/>
          </ac:spMkLst>
        </pc:spChg>
        <pc:spChg chg="del">
          <ac:chgData name="jaret teran" userId="13826acdde4f6183" providerId="LiveId" clId="{C60A6F3C-679E-48F3-B696-CF7B654C9F19}" dt="2022-09-23T03:57:54.940" v="3527" actId="478"/>
          <ac:spMkLst>
            <pc:docMk/>
            <pc:sldMk cId="2345396186" sldId="282"/>
            <ac:spMk id="3" creationId="{D328EFEA-14E7-99A8-97D0-079513E0A05D}"/>
          </ac:spMkLst>
        </pc:spChg>
        <pc:spChg chg="add mod">
          <ac:chgData name="jaret teran" userId="13826acdde4f6183" providerId="LiveId" clId="{C60A6F3C-679E-48F3-B696-CF7B654C9F19}" dt="2022-09-23T04:01:20.563" v="4004" actId="1076"/>
          <ac:spMkLst>
            <pc:docMk/>
            <pc:sldMk cId="2345396186" sldId="282"/>
            <ac:spMk id="7" creationId="{E327DDE8-16D4-7E1D-0209-81C7C37DDF48}"/>
          </ac:spMkLst>
        </pc:spChg>
        <pc:spChg chg="add mod">
          <ac:chgData name="jaret teran" userId="13826acdde4f6183" providerId="LiveId" clId="{C60A6F3C-679E-48F3-B696-CF7B654C9F19}" dt="2022-09-23T04:01:24.906" v="4005" actId="1076"/>
          <ac:spMkLst>
            <pc:docMk/>
            <pc:sldMk cId="2345396186" sldId="282"/>
            <ac:spMk id="8" creationId="{3EF78B8F-FD35-BBF8-F6E3-27054B5C2052}"/>
          </ac:spMkLst>
        </pc:spChg>
        <pc:picChg chg="add del mod modCrop">
          <ac:chgData name="jaret teran" userId="13826acdde4f6183" providerId="LiveId" clId="{C60A6F3C-679E-48F3-B696-CF7B654C9F19}" dt="2022-09-23T03:58:13.715" v="3531" actId="21"/>
          <ac:picMkLst>
            <pc:docMk/>
            <pc:sldMk cId="2345396186" sldId="282"/>
            <ac:picMk id="5" creationId="{149816A6-63B2-C733-B6EE-BD52CC1D6E50}"/>
          </ac:picMkLst>
        </pc:picChg>
        <pc:picChg chg="add mod">
          <ac:chgData name="jaret teran" userId="13826acdde4f6183" providerId="LiveId" clId="{C60A6F3C-679E-48F3-B696-CF7B654C9F19}" dt="2022-09-23T03:58:37.433" v="3536" actId="1076"/>
          <ac:picMkLst>
            <pc:docMk/>
            <pc:sldMk cId="2345396186" sldId="282"/>
            <ac:picMk id="6" creationId="{EEA29B72-7F5C-2805-6A20-22720B22C0B5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345396186" sldId="282"/>
            <ac:inkMk id="2" creationId="{16BE23C2-43A6-38D6-F310-6EF7BECCFD27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345396186" sldId="282"/>
            <ac:inkMk id="3" creationId="{97902DD1-53EC-5940-897F-DDB511F6EB78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345396186" sldId="282"/>
            <ac:inkMk id="4" creationId="{43D9237C-04EB-7073-022A-5B48D182FA61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345396186" sldId="282"/>
            <ac:inkMk id="5" creationId="{C4AF1832-D377-F793-092F-C9E6FB419489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345396186" sldId="282"/>
            <ac:inkMk id="9" creationId="{42B32794-A0B2-F7D8-CFBC-C0F487EF95D6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345396186" sldId="282"/>
            <ac:inkMk id="10" creationId="{E198116D-799B-CABB-7E9D-7FFB6AD7BE1B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345396186" sldId="282"/>
            <ac:inkMk id="11" creationId="{426F6531-2E21-A2D5-3125-3D90E2BC3A01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345396186" sldId="282"/>
            <ac:inkMk id="12" creationId="{FF819309-8B69-3EAA-FC33-286ACC6A01C7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345396186" sldId="282"/>
            <ac:inkMk id="13" creationId="{3D176E30-7A63-1564-0543-017B21350CFB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345396186" sldId="282"/>
            <ac:inkMk id="14" creationId="{BB0DE294-F8CA-CDAF-E2E5-FB19DFD6CB52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345396186" sldId="282"/>
            <ac:inkMk id="15" creationId="{95041A52-04E5-CA29-40D6-A76CD67B462D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345396186" sldId="282"/>
            <ac:inkMk id="16" creationId="{93A8E40B-BB1D-98EC-2C14-46D612F82533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345396186" sldId="282"/>
            <ac:inkMk id="17" creationId="{1A1D0F53-33A9-7964-B3FF-74215EAE32BF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345396186" sldId="282"/>
            <ac:inkMk id="18" creationId="{11CA5314-95B3-66EA-240B-2885FF8B97AC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345396186" sldId="282"/>
            <ac:inkMk id="19" creationId="{F9DC0CEF-C1F5-46EB-5F86-C3FDFE973105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345396186" sldId="282"/>
            <ac:inkMk id="20" creationId="{3DDD9DD3-3ED9-D755-656E-DD736FC12F9C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345396186" sldId="282"/>
            <ac:inkMk id="21" creationId="{14C072DF-AF15-F103-9031-9DCBFABFF351}"/>
          </ac:inkMkLst>
        </pc:ink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2692543425" sldId="282"/>
        </pc:sldMkLst>
      </pc:sldChg>
      <pc:sldChg chg="addSp delSp modSp new mod">
        <pc:chgData name="jaret teran" userId="13826acdde4f6183" providerId="LiveId" clId="{C60A6F3C-679E-48F3-B696-CF7B654C9F19}" dt="2022-09-23T18:04:52.696" v="4728"/>
        <pc:sldMkLst>
          <pc:docMk/>
          <pc:sldMk cId="911578812" sldId="283"/>
        </pc:sldMkLst>
        <pc:spChg chg="mod">
          <ac:chgData name="jaret teran" userId="13826acdde4f6183" providerId="LiveId" clId="{C60A6F3C-679E-48F3-B696-CF7B654C9F19}" dt="2022-09-23T04:02:59.914" v="4024" actId="122"/>
          <ac:spMkLst>
            <pc:docMk/>
            <pc:sldMk cId="911578812" sldId="283"/>
            <ac:spMk id="2" creationId="{46D2CAE8-938B-FCE8-6E1C-4BD696C5036B}"/>
          </ac:spMkLst>
        </pc:spChg>
        <pc:spChg chg="del">
          <ac:chgData name="jaret teran" userId="13826acdde4f6183" providerId="LiveId" clId="{C60A6F3C-679E-48F3-B696-CF7B654C9F19}" dt="2022-09-23T04:03:03.035" v="4025" actId="478"/>
          <ac:spMkLst>
            <pc:docMk/>
            <pc:sldMk cId="911578812" sldId="283"/>
            <ac:spMk id="3" creationId="{C8D418F4-8926-8A83-C2ED-14C446712F45}"/>
          </ac:spMkLst>
        </pc:spChg>
        <pc:spChg chg="add mod">
          <ac:chgData name="jaret teran" userId="13826acdde4f6183" providerId="LiveId" clId="{C60A6F3C-679E-48F3-B696-CF7B654C9F19}" dt="2022-09-23T04:05:51.637" v="4104" actId="1076"/>
          <ac:spMkLst>
            <pc:docMk/>
            <pc:sldMk cId="911578812" sldId="283"/>
            <ac:spMk id="8" creationId="{C99D576E-820D-4B1D-71B5-D59FDC89B7AC}"/>
          </ac:spMkLst>
        </pc:spChg>
        <pc:spChg chg="add mod">
          <ac:chgData name="jaret teran" userId="13826acdde4f6183" providerId="LiveId" clId="{C60A6F3C-679E-48F3-B696-CF7B654C9F19}" dt="2022-09-23T04:06:33.432" v="4120" actId="1076"/>
          <ac:spMkLst>
            <pc:docMk/>
            <pc:sldMk cId="911578812" sldId="283"/>
            <ac:spMk id="10" creationId="{39132D34-3616-04FF-9B07-EB76FD23050E}"/>
          </ac:spMkLst>
        </pc:spChg>
        <pc:picChg chg="add del mod modCrop">
          <ac:chgData name="jaret teran" userId="13826acdde4f6183" providerId="LiveId" clId="{C60A6F3C-679E-48F3-B696-CF7B654C9F19}" dt="2022-09-23T04:03:34.978" v="4029" actId="21"/>
          <ac:picMkLst>
            <pc:docMk/>
            <pc:sldMk cId="911578812" sldId="283"/>
            <ac:picMk id="5" creationId="{5109ACAA-9A79-C81D-B3B7-215F434B5D7B}"/>
          </ac:picMkLst>
        </pc:picChg>
        <pc:picChg chg="add mod">
          <ac:chgData name="jaret teran" userId="13826acdde4f6183" providerId="LiveId" clId="{C60A6F3C-679E-48F3-B696-CF7B654C9F19}" dt="2022-09-23T04:03:37.360" v="4031" actId="1076"/>
          <ac:picMkLst>
            <pc:docMk/>
            <pc:sldMk cId="911578812" sldId="283"/>
            <ac:picMk id="6" creationId="{D3034924-3C97-C04D-663D-D5FCC55590F4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11578812" sldId="283"/>
            <ac:inkMk id="3" creationId="{EA1BCE5D-784E-6129-ACA1-E5C677258C38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11578812" sldId="283"/>
            <ac:inkMk id="4" creationId="{5407D725-3CD8-DF2D-39D6-8A3CAC24C87F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11578812" sldId="283"/>
            <ac:inkMk id="5" creationId="{9B8503CB-FCF7-E9D5-2E7A-D6C4BC37B3C0}"/>
          </ac:inkMkLst>
        </pc:inkChg>
        <pc:cxnChg chg="add mod">
          <ac:chgData name="jaret teran" userId="13826acdde4f6183" providerId="LiveId" clId="{C60A6F3C-679E-48F3-B696-CF7B654C9F19}" dt="2022-09-23T04:05:15.308" v="4036" actId="14100"/>
          <ac:cxnSpMkLst>
            <pc:docMk/>
            <pc:sldMk cId="911578812" sldId="283"/>
            <ac:cxnSpMk id="7" creationId="{649BFFDE-0A61-23D4-58D8-A881D43BEE1C}"/>
          </ac:cxnSpMkLst>
        </pc:cxnChg>
        <pc:cxnChg chg="add mod">
          <ac:chgData name="jaret teran" userId="13826acdde4f6183" providerId="LiveId" clId="{C60A6F3C-679E-48F3-B696-CF7B654C9F19}" dt="2022-09-23T04:06:33.432" v="4120" actId="1076"/>
          <ac:cxnSpMkLst>
            <pc:docMk/>
            <pc:sldMk cId="911578812" sldId="283"/>
            <ac:cxnSpMk id="9" creationId="{EDDCB504-7F33-3312-FDA1-4010FA53DDBD}"/>
          </ac:cxnSpMkLst>
        </pc:cxnChg>
      </pc:sldChg>
      <pc:sldChg chg="del">
        <pc:chgData name="jaret teran" userId="13826acdde4f6183" providerId="LiveId" clId="{C60A6F3C-679E-48F3-B696-CF7B654C9F19}" dt="2022-09-22T18:56:54.458" v="1" actId="47"/>
        <pc:sldMkLst>
          <pc:docMk/>
          <pc:sldMk cId="2977321530" sldId="283"/>
        </pc:sldMkLst>
      </pc:sldChg>
      <pc:sldChg chg="addSp delSp modSp new mod">
        <pc:chgData name="jaret teran" userId="13826acdde4f6183" providerId="LiveId" clId="{C60A6F3C-679E-48F3-B696-CF7B654C9F19}" dt="2022-09-23T18:04:52.696" v="4728"/>
        <pc:sldMkLst>
          <pc:docMk/>
          <pc:sldMk cId="1793199040" sldId="284"/>
        </pc:sldMkLst>
        <pc:spChg chg="mod">
          <ac:chgData name="jaret teran" userId="13826acdde4f6183" providerId="LiveId" clId="{C60A6F3C-679E-48F3-B696-CF7B654C9F19}" dt="2022-09-23T04:08:38.715" v="4143" actId="122"/>
          <ac:spMkLst>
            <pc:docMk/>
            <pc:sldMk cId="1793199040" sldId="284"/>
            <ac:spMk id="2" creationId="{765085B8-9FF3-C892-CB51-B2A1A0B2BCF4}"/>
          </ac:spMkLst>
        </pc:spChg>
        <pc:spChg chg="del">
          <ac:chgData name="jaret teran" userId="13826acdde4f6183" providerId="LiveId" clId="{C60A6F3C-679E-48F3-B696-CF7B654C9F19}" dt="2022-09-23T04:07:33.247" v="4124" actId="478"/>
          <ac:spMkLst>
            <pc:docMk/>
            <pc:sldMk cId="1793199040" sldId="284"/>
            <ac:spMk id="3" creationId="{F8DCED5D-0512-6B61-2743-4624B59E3896}"/>
          </ac:spMkLst>
        </pc:spChg>
        <pc:spChg chg="add mod">
          <ac:chgData name="jaret teran" userId="13826acdde4f6183" providerId="LiveId" clId="{C60A6F3C-679E-48F3-B696-CF7B654C9F19}" dt="2022-09-23T04:09:14.333" v="4209" actId="1076"/>
          <ac:spMkLst>
            <pc:docMk/>
            <pc:sldMk cId="1793199040" sldId="284"/>
            <ac:spMk id="16" creationId="{DCAE7000-CC10-6CF5-C99B-B1B43B46396C}"/>
          </ac:spMkLst>
        </pc:spChg>
        <pc:grpChg chg="del mod">
          <ac:chgData name="jaret teran" userId="13826acdde4f6183" providerId="LiveId" clId="{C60A6F3C-679E-48F3-B696-CF7B654C9F19}" dt="2022-09-23T04:08:22.310" v="4139"/>
          <ac:grpSpMkLst>
            <pc:docMk/>
            <pc:sldMk cId="1793199040" sldId="284"/>
            <ac:grpSpMk id="9" creationId="{9FA32B79-26A8-AC51-7473-F7494C09393A}"/>
          </ac:grpSpMkLst>
        </pc:grpChg>
        <pc:grpChg chg="del mod">
          <ac:chgData name="jaret teran" userId="13826acdde4f6183" providerId="LiveId" clId="{C60A6F3C-679E-48F3-B696-CF7B654C9F19}" dt="2022-09-23T04:08:22.857" v="4141"/>
          <ac:grpSpMkLst>
            <pc:docMk/>
            <pc:sldMk cId="1793199040" sldId="284"/>
            <ac:grpSpMk id="12" creationId="{738B6662-C1BA-1A49-3AE2-25EEF74C1791}"/>
          </ac:grpSpMkLst>
        </pc:grpChg>
        <pc:grpChg chg="mod">
          <ac:chgData name="jaret teran" userId="13826acdde4f6183" providerId="LiveId" clId="{C60A6F3C-679E-48F3-B696-CF7B654C9F19}" dt="2022-09-23T04:08:22.857" v="4141"/>
          <ac:grpSpMkLst>
            <pc:docMk/>
            <pc:sldMk cId="1793199040" sldId="284"/>
            <ac:grpSpMk id="14" creationId="{3DF7DE0A-292A-7F8B-CC63-C83D12CF86B6}"/>
          </ac:grpSpMkLst>
        </pc:grpChg>
        <pc:picChg chg="add del mod modCrop">
          <ac:chgData name="jaret teran" userId="13826acdde4f6183" providerId="LiveId" clId="{C60A6F3C-679E-48F3-B696-CF7B654C9F19}" dt="2022-09-23T04:08:07.954" v="4131" actId="21"/>
          <ac:picMkLst>
            <pc:docMk/>
            <pc:sldMk cId="1793199040" sldId="284"/>
            <ac:picMk id="5" creationId="{0664134F-FDEA-F276-FCC3-DBC6F0468D00}"/>
          </ac:picMkLst>
        </pc:picChg>
        <pc:picChg chg="add mod">
          <ac:chgData name="jaret teran" userId="13826acdde4f6183" providerId="LiveId" clId="{C60A6F3C-679E-48F3-B696-CF7B654C9F19}" dt="2022-09-23T04:08:11.165" v="4133" actId="1076"/>
          <ac:picMkLst>
            <pc:docMk/>
            <pc:sldMk cId="1793199040" sldId="284"/>
            <ac:picMk id="6" creationId="{7D1D9E32-4A9C-5119-364F-F26E67A4038C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793199040" sldId="284"/>
            <ac:inkMk id="3" creationId="{DFCBA976-724D-1AB2-71D1-9974110C16EA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793199040" sldId="284"/>
            <ac:inkMk id="4" creationId="{CAAA2305-4DE6-E1CB-8430-C38D317D2E3F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793199040" sldId="284"/>
            <ac:inkMk id="5" creationId="{77893AF6-72DF-F262-E3C8-41FD6B3E0F6F}"/>
          </ac:inkMkLst>
        </pc:inkChg>
        <pc:inkChg chg="add mod">
          <ac:chgData name="jaret teran" userId="13826acdde4f6183" providerId="LiveId" clId="{C60A6F3C-679E-48F3-B696-CF7B654C9F19}" dt="2022-09-23T04:08:22.857" v="4141"/>
          <ac:inkMkLst>
            <pc:docMk/>
            <pc:sldMk cId="1793199040" sldId="284"/>
            <ac:inkMk id="7" creationId="{34517F4D-8BEC-F55E-282F-7DD43084E261}"/>
          </ac:inkMkLst>
        </pc:inkChg>
        <pc:inkChg chg="add mod">
          <ac:chgData name="jaret teran" userId="13826acdde4f6183" providerId="LiveId" clId="{C60A6F3C-679E-48F3-B696-CF7B654C9F19}" dt="2022-09-23T04:08:22.857" v="4141"/>
          <ac:inkMkLst>
            <pc:docMk/>
            <pc:sldMk cId="1793199040" sldId="284"/>
            <ac:inkMk id="8" creationId="{4C4915C0-0AA4-9D3B-65E5-E4B670278402}"/>
          </ac:inkMkLst>
        </pc:inkChg>
        <pc:inkChg chg="add mod">
          <ac:chgData name="jaret teran" userId="13826acdde4f6183" providerId="LiveId" clId="{C60A6F3C-679E-48F3-B696-CF7B654C9F19}" dt="2022-09-23T04:08:22.857" v="4141"/>
          <ac:inkMkLst>
            <pc:docMk/>
            <pc:sldMk cId="1793199040" sldId="284"/>
            <ac:inkMk id="10" creationId="{13A89E40-BFCF-505B-6697-0826459B0DF7}"/>
          </ac:inkMkLst>
        </pc:inkChg>
        <pc:inkChg chg="add mod">
          <ac:chgData name="jaret teran" userId="13826acdde4f6183" providerId="LiveId" clId="{C60A6F3C-679E-48F3-B696-CF7B654C9F19}" dt="2022-09-23T04:08:22.857" v="4141"/>
          <ac:inkMkLst>
            <pc:docMk/>
            <pc:sldMk cId="1793199040" sldId="284"/>
            <ac:inkMk id="11" creationId="{3D1A7573-E390-AF1D-76F4-0D80C9D6ADD8}"/>
          </ac:inkMkLst>
        </pc:inkChg>
        <pc:inkChg chg="add mod">
          <ac:chgData name="jaret teran" userId="13826acdde4f6183" providerId="LiveId" clId="{C60A6F3C-679E-48F3-B696-CF7B654C9F19}" dt="2022-09-23T04:08:22.857" v="4141"/>
          <ac:inkMkLst>
            <pc:docMk/>
            <pc:sldMk cId="1793199040" sldId="284"/>
            <ac:inkMk id="13" creationId="{21169392-862A-D7B4-B560-1177C2DCB942}"/>
          </ac:inkMkLst>
        </pc:inkChg>
        <pc:cxnChg chg="add mod">
          <ac:chgData name="jaret teran" userId="13826acdde4f6183" providerId="LiveId" clId="{C60A6F3C-679E-48F3-B696-CF7B654C9F19}" dt="2022-09-23T04:08:52.481" v="4146" actId="1076"/>
          <ac:cxnSpMkLst>
            <pc:docMk/>
            <pc:sldMk cId="1793199040" sldId="284"/>
            <ac:cxnSpMk id="15" creationId="{5F12A7FB-AA93-5AD1-C3F9-4C7A598B5500}"/>
          </ac:cxnSpMkLst>
        </pc:cxnChg>
      </pc:sldChg>
      <pc:sldChg chg="addSp delSp modSp new mod">
        <pc:chgData name="jaret teran" userId="13826acdde4f6183" providerId="LiveId" clId="{C60A6F3C-679E-48F3-B696-CF7B654C9F19}" dt="2022-09-23T18:04:52.696" v="4728"/>
        <pc:sldMkLst>
          <pc:docMk/>
          <pc:sldMk cId="2601074664" sldId="285"/>
        </pc:sldMkLst>
        <pc:spChg chg="mod">
          <ac:chgData name="jaret teran" userId="13826acdde4f6183" providerId="LiveId" clId="{C60A6F3C-679E-48F3-B696-CF7B654C9F19}" dt="2022-09-23T04:11:02.779" v="4211" actId="122"/>
          <ac:spMkLst>
            <pc:docMk/>
            <pc:sldMk cId="2601074664" sldId="285"/>
            <ac:spMk id="2" creationId="{24AB335C-2622-CAB6-C636-F9931FB53984}"/>
          </ac:spMkLst>
        </pc:spChg>
        <pc:spChg chg="del">
          <ac:chgData name="jaret teran" userId="13826acdde4f6183" providerId="LiveId" clId="{C60A6F3C-679E-48F3-B696-CF7B654C9F19}" dt="2022-09-23T04:12:27.090" v="4212" actId="478"/>
          <ac:spMkLst>
            <pc:docMk/>
            <pc:sldMk cId="2601074664" sldId="285"/>
            <ac:spMk id="3" creationId="{E02870A7-11D1-742C-EECF-914238044AD4}"/>
          </ac:spMkLst>
        </pc:spChg>
        <pc:spChg chg="add mod">
          <ac:chgData name="jaret teran" userId="13826acdde4f6183" providerId="LiveId" clId="{C60A6F3C-679E-48F3-B696-CF7B654C9F19}" dt="2022-09-23T04:14:55.027" v="4421" actId="1076"/>
          <ac:spMkLst>
            <pc:docMk/>
            <pc:sldMk cId="2601074664" sldId="285"/>
            <ac:spMk id="28" creationId="{35A2732C-67A4-CD37-DC44-2DFC4AE2E75B}"/>
          </ac:spMkLst>
        </pc:spChg>
        <pc:grpChg chg="del mod">
          <ac:chgData name="jaret teran" userId="13826acdde4f6183" providerId="LiveId" clId="{C60A6F3C-679E-48F3-B696-CF7B654C9F19}" dt="2022-09-23T04:13:14.279" v="4229"/>
          <ac:grpSpMkLst>
            <pc:docMk/>
            <pc:sldMk cId="2601074664" sldId="285"/>
            <ac:grpSpMk id="10" creationId="{661D36A4-55E8-B0E5-B3AF-4E4E6DB4683C}"/>
          </ac:grpSpMkLst>
        </pc:grpChg>
        <pc:grpChg chg="del mod">
          <ac:chgData name="jaret teran" userId="13826acdde4f6183" providerId="LiveId" clId="{C60A6F3C-679E-48F3-B696-CF7B654C9F19}" dt="2022-09-23T04:13:17.711" v="4236"/>
          <ac:grpSpMkLst>
            <pc:docMk/>
            <pc:sldMk cId="2601074664" sldId="285"/>
            <ac:grpSpMk id="14" creationId="{1D8BA472-0FCB-8938-936C-840436472D92}"/>
          </ac:grpSpMkLst>
        </pc:grpChg>
        <pc:grpChg chg="del mod">
          <ac:chgData name="jaret teran" userId="13826acdde4f6183" providerId="LiveId" clId="{C60A6F3C-679E-48F3-B696-CF7B654C9F19}" dt="2022-09-23T04:13:17.711" v="4236"/>
          <ac:grpSpMkLst>
            <pc:docMk/>
            <pc:sldMk cId="2601074664" sldId="285"/>
            <ac:grpSpMk id="15" creationId="{FA0B6783-F4A3-69D6-63E6-52045078214B}"/>
          </ac:grpSpMkLst>
        </pc:grpChg>
        <pc:grpChg chg="mod">
          <ac:chgData name="jaret teran" userId="13826acdde4f6183" providerId="LiveId" clId="{C60A6F3C-679E-48F3-B696-CF7B654C9F19}" dt="2022-09-23T04:13:17.711" v="4236"/>
          <ac:grpSpMkLst>
            <pc:docMk/>
            <pc:sldMk cId="2601074664" sldId="285"/>
            <ac:grpSpMk id="22" creationId="{E4B05CB0-CBEE-91E9-5C2D-0A68B338DAE1}"/>
          </ac:grpSpMkLst>
        </pc:grpChg>
        <pc:grpChg chg="mod">
          <ac:chgData name="jaret teran" userId="13826acdde4f6183" providerId="LiveId" clId="{C60A6F3C-679E-48F3-B696-CF7B654C9F19}" dt="2022-09-23T04:13:17.711" v="4236"/>
          <ac:grpSpMkLst>
            <pc:docMk/>
            <pc:sldMk cId="2601074664" sldId="285"/>
            <ac:grpSpMk id="23" creationId="{FBDB5F8E-3CE3-9AE7-1668-833F5B40E5A7}"/>
          </ac:grpSpMkLst>
        </pc:grpChg>
        <pc:picChg chg="add del mod modCrop">
          <ac:chgData name="jaret teran" userId="13826acdde4f6183" providerId="LiveId" clId="{C60A6F3C-679E-48F3-B696-CF7B654C9F19}" dt="2022-09-23T04:12:47.039" v="4218" actId="21"/>
          <ac:picMkLst>
            <pc:docMk/>
            <pc:sldMk cId="2601074664" sldId="285"/>
            <ac:picMk id="5" creationId="{82A7EE8B-DFF9-68D9-B392-73EFB36BF326}"/>
          </ac:picMkLst>
        </pc:picChg>
        <pc:picChg chg="add mod">
          <ac:chgData name="jaret teran" userId="13826acdde4f6183" providerId="LiveId" clId="{C60A6F3C-679E-48F3-B696-CF7B654C9F19}" dt="2022-09-23T04:12:53.234" v="4221" actId="1076"/>
          <ac:picMkLst>
            <pc:docMk/>
            <pc:sldMk cId="2601074664" sldId="285"/>
            <ac:picMk id="6" creationId="{EFC0711A-2534-D1C7-EA21-20EAC5C7E867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601074664" sldId="285"/>
            <ac:inkMk id="3" creationId="{D1C630EB-5F7D-F653-BC6B-9C21A3AF5C1C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601074664" sldId="285"/>
            <ac:inkMk id="4" creationId="{1778F3FA-8488-CFB2-15B1-41FA982AD088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601074664" sldId="285"/>
            <ac:inkMk id="5" creationId="{957A1556-44A8-D56C-1F31-6FA9DADCAC23}"/>
          </ac:inkMkLst>
        </pc:inkChg>
        <pc:inkChg chg="add">
          <ac:chgData name="jaret teran" userId="13826acdde4f6183" providerId="LiveId" clId="{C60A6F3C-679E-48F3-B696-CF7B654C9F19}" dt="2022-09-23T04:13:09.036" v="4222" actId="9405"/>
          <ac:inkMkLst>
            <pc:docMk/>
            <pc:sldMk cId="2601074664" sldId="285"/>
            <ac:inkMk id="7" creationId="{912E64B2-EFE0-08F5-9350-FB5226040B82}"/>
          </ac:inkMkLst>
        </pc:inkChg>
        <pc:inkChg chg="add mod">
          <ac:chgData name="jaret teran" userId="13826acdde4f6183" providerId="LiveId" clId="{C60A6F3C-679E-48F3-B696-CF7B654C9F19}" dt="2022-09-23T04:13:17.711" v="4236"/>
          <ac:inkMkLst>
            <pc:docMk/>
            <pc:sldMk cId="2601074664" sldId="285"/>
            <ac:inkMk id="8" creationId="{2204CA60-9DF1-2610-4675-FB8B7D6004A6}"/>
          </ac:inkMkLst>
        </pc:inkChg>
        <pc:inkChg chg="add mod">
          <ac:chgData name="jaret teran" userId="13826acdde4f6183" providerId="LiveId" clId="{C60A6F3C-679E-48F3-B696-CF7B654C9F19}" dt="2022-09-23T04:13:17.711" v="4236"/>
          <ac:inkMkLst>
            <pc:docMk/>
            <pc:sldMk cId="2601074664" sldId="285"/>
            <ac:inkMk id="9" creationId="{BDF15A46-D305-52B3-7D3E-8F4D39E74220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601074664" sldId="285"/>
            <ac:inkMk id="10" creationId="{2CFE22AF-4E56-16C4-7B8A-2AB5180FAB21}"/>
          </ac:inkMkLst>
        </pc:inkChg>
        <pc:inkChg chg="add mod">
          <ac:chgData name="jaret teran" userId="13826acdde4f6183" providerId="LiveId" clId="{C60A6F3C-679E-48F3-B696-CF7B654C9F19}" dt="2022-09-23T04:13:17.711" v="4236"/>
          <ac:inkMkLst>
            <pc:docMk/>
            <pc:sldMk cId="2601074664" sldId="285"/>
            <ac:inkMk id="11" creationId="{2A6212C1-F4FC-ABB7-9455-F68A6DC71111}"/>
          </ac:inkMkLst>
        </pc:inkChg>
        <pc:inkChg chg="add mod">
          <ac:chgData name="jaret teran" userId="13826acdde4f6183" providerId="LiveId" clId="{C60A6F3C-679E-48F3-B696-CF7B654C9F19}" dt="2022-09-23T04:13:17.711" v="4236"/>
          <ac:inkMkLst>
            <pc:docMk/>
            <pc:sldMk cId="2601074664" sldId="285"/>
            <ac:inkMk id="12" creationId="{6A76B823-7AE8-8D98-D083-FD9001EC66A1}"/>
          </ac:inkMkLst>
        </pc:inkChg>
        <pc:inkChg chg="add mod">
          <ac:chgData name="jaret teran" userId="13826acdde4f6183" providerId="LiveId" clId="{C60A6F3C-679E-48F3-B696-CF7B654C9F19}" dt="2022-09-23T04:13:17.711" v="4236"/>
          <ac:inkMkLst>
            <pc:docMk/>
            <pc:sldMk cId="2601074664" sldId="285"/>
            <ac:inkMk id="13" creationId="{32A399C6-BCEC-D5E6-4D95-AC45FED231FF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601074664" sldId="285"/>
            <ac:inkMk id="14" creationId="{245B1110-4AAA-CA99-7303-0784846FC6BE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601074664" sldId="285"/>
            <ac:inkMk id="15" creationId="{CE6742E3-2319-F97D-7AB7-F997F39457F4}"/>
          </ac:inkMkLst>
        </pc:inkChg>
        <pc:inkChg chg="add mod">
          <ac:chgData name="jaret teran" userId="13826acdde4f6183" providerId="LiveId" clId="{C60A6F3C-679E-48F3-B696-CF7B654C9F19}" dt="2022-09-23T04:13:17.711" v="4236"/>
          <ac:inkMkLst>
            <pc:docMk/>
            <pc:sldMk cId="2601074664" sldId="285"/>
            <ac:inkMk id="16" creationId="{3A3204DC-54D9-3257-5449-5F6700E05D49}"/>
          </ac:inkMkLst>
        </pc:inkChg>
        <pc:inkChg chg="add mod">
          <ac:chgData name="jaret teran" userId="13826acdde4f6183" providerId="LiveId" clId="{C60A6F3C-679E-48F3-B696-CF7B654C9F19}" dt="2022-09-23T04:13:17.711" v="4236"/>
          <ac:inkMkLst>
            <pc:docMk/>
            <pc:sldMk cId="2601074664" sldId="285"/>
            <ac:inkMk id="17" creationId="{468CA19A-BEF6-E0B2-9D2B-E85DDE691111}"/>
          </ac:inkMkLst>
        </pc:inkChg>
        <pc:inkChg chg="add">
          <ac:chgData name="jaret teran" userId="13826acdde4f6183" providerId="LiveId" clId="{C60A6F3C-679E-48F3-B696-CF7B654C9F19}" dt="2022-09-23T04:13:15.625" v="4232" actId="9405"/>
          <ac:inkMkLst>
            <pc:docMk/>
            <pc:sldMk cId="2601074664" sldId="285"/>
            <ac:inkMk id="18" creationId="{1F6FBA19-8E70-37DF-D553-D3B748D04B6E}"/>
          </ac:inkMkLst>
        </pc:inkChg>
        <pc:inkChg chg="add mod">
          <ac:chgData name="jaret teran" userId="13826acdde4f6183" providerId="LiveId" clId="{C60A6F3C-679E-48F3-B696-CF7B654C9F19}" dt="2022-09-23T04:13:17.711" v="4236"/>
          <ac:inkMkLst>
            <pc:docMk/>
            <pc:sldMk cId="2601074664" sldId="285"/>
            <ac:inkMk id="19" creationId="{DD27162D-BD73-B2C1-D819-648E957FB49F}"/>
          </ac:inkMkLst>
        </pc:inkChg>
        <pc:inkChg chg="add mod">
          <ac:chgData name="jaret teran" userId="13826acdde4f6183" providerId="LiveId" clId="{C60A6F3C-679E-48F3-B696-CF7B654C9F19}" dt="2022-09-23T04:13:17.711" v="4236"/>
          <ac:inkMkLst>
            <pc:docMk/>
            <pc:sldMk cId="2601074664" sldId="285"/>
            <ac:inkMk id="20" creationId="{40DB128C-89A6-2C33-09B0-3B4379A84FEC}"/>
          </ac:inkMkLst>
        </pc:inkChg>
        <pc:inkChg chg="add">
          <ac:chgData name="jaret teran" userId="13826acdde4f6183" providerId="LiveId" clId="{C60A6F3C-679E-48F3-B696-CF7B654C9F19}" dt="2022-09-23T04:13:17.034" v="4235" actId="9405"/>
          <ac:inkMkLst>
            <pc:docMk/>
            <pc:sldMk cId="2601074664" sldId="285"/>
            <ac:inkMk id="21" creationId="{52A787C4-AE3C-DCD2-0034-201A247F6289}"/>
          </ac:inkMkLst>
        </pc:inkChg>
        <pc:inkChg chg="add">
          <ac:chgData name="jaret teran" userId="13826acdde4f6183" providerId="LiveId" clId="{C60A6F3C-679E-48F3-B696-CF7B654C9F19}" dt="2022-09-23T04:13:24.766" v="4237" actId="9405"/>
          <ac:inkMkLst>
            <pc:docMk/>
            <pc:sldMk cId="2601074664" sldId="285"/>
            <ac:inkMk id="24" creationId="{AB2650AE-8A7B-4931-5C59-A0DFE0921A7F}"/>
          </ac:inkMkLst>
        </pc:inkChg>
        <pc:inkChg chg="add">
          <ac:chgData name="jaret teran" userId="13826acdde4f6183" providerId="LiveId" clId="{C60A6F3C-679E-48F3-B696-CF7B654C9F19}" dt="2022-09-23T04:13:34.265" v="4238" actId="9405"/>
          <ac:inkMkLst>
            <pc:docMk/>
            <pc:sldMk cId="2601074664" sldId="285"/>
            <ac:inkMk id="25" creationId="{774CE50A-E3C1-04A8-43E8-A529832E3C3F}"/>
          </ac:inkMkLst>
        </pc:inkChg>
        <pc:inkChg chg="add">
          <ac:chgData name="jaret teran" userId="13826acdde4f6183" providerId="LiveId" clId="{C60A6F3C-679E-48F3-B696-CF7B654C9F19}" dt="2022-09-23T04:13:39.069" v="4239" actId="9405"/>
          <ac:inkMkLst>
            <pc:docMk/>
            <pc:sldMk cId="2601074664" sldId="285"/>
            <ac:inkMk id="26" creationId="{B30120FC-EBBC-F245-5B66-437F165C0322}"/>
          </ac:inkMkLst>
        </pc:inkChg>
        <pc:inkChg chg="add">
          <ac:chgData name="jaret teran" userId="13826acdde4f6183" providerId="LiveId" clId="{C60A6F3C-679E-48F3-B696-CF7B654C9F19}" dt="2022-09-23T04:13:54.402" v="4240" actId="9405"/>
          <ac:inkMkLst>
            <pc:docMk/>
            <pc:sldMk cId="2601074664" sldId="285"/>
            <ac:inkMk id="27" creationId="{D14FE426-408F-9A6E-B466-9E645218D485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601074664" sldId="285"/>
            <ac:inkMk id="29" creationId="{BA37D929-AC52-C0A7-2CF3-0DA301492A45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601074664" sldId="285"/>
            <ac:inkMk id="30" creationId="{76B40979-91C3-3112-EF21-791700550E8B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2601074664" sldId="285"/>
            <ac:inkMk id="31" creationId="{7A89F7F6-C6B2-1132-6433-A5E74799A7A3}"/>
          </ac:inkMkLst>
        </pc:inkChg>
      </pc:sldChg>
      <pc:sldChg chg="addSp delSp modSp new mod setBg">
        <pc:chgData name="jaret teran" userId="13826acdde4f6183" providerId="LiveId" clId="{C60A6F3C-679E-48F3-B696-CF7B654C9F19}" dt="2022-09-23T15:12:47.600" v="4727" actId="1076"/>
        <pc:sldMkLst>
          <pc:docMk/>
          <pc:sldMk cId="1540339845" sldId="286"/>
        </pc:sldMkLst>
        <pc:spChg chg="mod">
          <ac:chgData name="jaret teran" userId="13826acdde4f6183" providerId="LiveId" clId="{C60A6F3C-679E-48F3-B696-CF7B654C9F19}" dt="2022-09-23T15:12:39.069" v="4725" actId="26606"/>
          <ac:spMkLst>
            <pc:docMk/>
            <pc:sldMk cId="1540339845" sldId="286"/>
            <ac:spMk id="2" creationId="{08E600D3-158E-7FDB-8951-F74AB48DD278}"/>
          </ac:spMkLst>
        </pc:spChg>
        <pc:spChg chg="del mod">
          <ac:chgData name="jaret teran" userId="13826acdde4f6183" providerId="LiveId" clId="{C60A6F3C-679E-48F3-B696-CF7B654C9F19}" dt="2022-09-23T15:12:19.340" v="4705" actId="478"/>
          <ac:spMkLst>
            <pc:docMk/>
            <pc:sldMk cId="1540339845" sldId="286"/>
            <ac:spMk id="3" creationId="{3248D5F9-69F4-E998-2BF9-A761BAF70461}"/>
          </ac:spMkLst>
        </pc:spChg>
        <pc:spChg chg="add">
          <ac:chgData name="jaret teran" userId="13826acdde4f6183" providerId="LiveId" clId="{C60A6F3C-679E-48F3-B696-CF7B654C9F19}" dt="2022-09-23T15:12:39.069" v="4725" actId="26606"/>
          <ac:spMkLst>
            <pc:docMk/>
            <pc:sldMk cId="1540339845" sldId="286"/>
            <ac:spMk id="10" creationId="{D4771268-CB57-404A-9271-370EB28F6090}"/>
          </ac:spMkLst>
        </pc:spChg>
        <pc:picChg chg="add mod">
          <ac:chgData name="jaret teran" userId="13826acdde4f6183" providerId="LiveId" clId="{C60A6F3C-679E-48F3-B696-CF7B654C9F19}" dt="2022-09-23T15:12:47.600" v="4727" actId="1076"/>
          <ac:picMkLst>
            <pc:docMk/>
            <pc:sldMk cId="1540339845" sldId="286"/>
            <ac:picMk id="5" creationId="{72812799-1496-E856-75AC-3498F7A20EA6}"/>
          </ac:picMkLst>
        </pc:picChg>
      </pc:sldChg>
      <pc:sldChg chg="addSp delSp modSp new mod setBg">
        <pc:chgData name="jaret teran" userId="13826acdde4f6183" providerId="LiveId" clId="{C60A6F3C-679E-48F3-B696-CF7B654C9F19}" dt="2022-09-23T18:04:52.696" v="4728"/>
        <pc:sldMkLst>
          <pc:docMk/>
          <pc:sldMk cId="1331991404" sldId="287"/>
        </pc:sldMkLst>
        <pc:spChg chg="mod">
          <ac:chgData name="jaret teran" userId="13826acdde4f6183" providerId="LiveId" clId="{C60A6F3C-679E-48F3-B696-CF7B654C9F19}" dt="2022-09-23T14:53:37.749" v="4564" actId="313"/>
          <ac:spMkLst>
            <pc:docMk/>
            <pc:sldMk cId="1331991404" sldId="287"/>
            <ac:spMk id="2" creationId="{162783BA-D8D3-AD33-06CF-AA256E5BB61C}"/>
          </ac:spMkLst>
        </pc:spChg>
        <pc:spChg chg="del mod">
          <ac:chgData name="jaret teran" userId="13826acdde4f6183" providerId="LiveId" clId="{C60A6F3C-679E-48F3-B696-CF7B654C9F19}" dt="2022-09-23T14:52:41.233" v="4536" actId="478"/>
          <ac:spMkLst>
            <pc:docMk/>
            <pc:sldMk cId="1331991404" sldId="287"/>
            <ac:spMk id="3" creationId="{C621B87D-A080-23C8-DC05-DDB2BDEC3CF2}"/>
          </ac:spMkLst>
        </pc:spChg>
        <pc:spChg chg="add del mod">
          <ac:chgData name="jaret teran" userId="13826acdde4f6183" providerId="LiveId" clId="{C60A6F3C-679E-48F3-B696-CF7B654C9F19}" dt="2022-09-23T14:52:45.475" v="4537" actId="478"/>
          <ac:spMkLst>
            <pc:docMk/>
            <pc:sldMk cId="1331991404" sldId="287"/>
            <ac:spMk id="5" creationId="{609A6D84-AF3A-DEF8-BF17-7FDFD7305C64}"/>
          </ac:spMkLst>
        </pc:spChg>
        <pc:spChg chg="add">
          <ac:chgData name="jaret teran" userId="13826acdde4f6183" providerId="LiveId" clId="{C60A6F3C-679E-48F3-B696-CF7B654C9F19}" dt="2022-09-23T14:53:05.594" v="4560" actId="26606"/>
          <ac:spMkLst>
            <pc:docMk/>
            <pc:sldMk cId="1331991404" sldId="287"/>
            <ac:spMk id="12" creationId="{D4771268-CB57-404A-9271-370EB28F6090}"/>
          </ac:spMkLst>
        </pc:spChg>
        <pc:picChg chg="add mod">
          <ac:chgData name="jaret teran" userId="13826acdde4f6183" providerId="LiveId" clId="{C60A6F3C-679E-48F3-B696-CF7B654C9F19}" dt="2022-09-23T14:53:09.855" v="4561" actId="27614"/>
          <ac:picMkLst>
            <pc:docMk/>
            <pc:sldMk cId="1331991404" sldId="287"/>
            <ac:picMk id="7" creationId="{E82E3B27-E1A2-F159-DAD4-AB102EEB84E8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3" creationId="{A7444F4E-4589-AF3E-4931-A0AF122DC91C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4" creationId="{19FDFEE4-B412-4276-1B65-89ACBBA5DDF8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5" creationId="{BCAF23D9-AE61-74DE-5726-15FB52F29E43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6" creationId="{F7A59BCC-DE83-B13C-C5D3-198C89E52627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8" creationId="{0D828EA6-9EF2-6BE2-9FD8-18FF0D65022C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9" creationId="{18482F34-B005-1D71-41B3-B08DB730F1EC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10" creationId="{A27DA2C7-6A63-FEF8-F530-764AA894D921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11" creationId="{C593E788-D1AE-5F6D-8927-A2B3E0A6B9AF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13" creationId="{FF2A544A-9759-06C9-3FAF-D0DE44F1F16E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14" creationId="{F9728B27-95C1-27AC-AB6D-FFC1C0048C40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15" creationId="{0D8DD2C6-F1E8-4921-7242-4EE99B2D1D0D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16" creationId="{51EB4F1D-31B0-F02D-074A-E6F4CB798F91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17" creationId="{CC8C91A2-36F3-4B9C-D17E-FF183AC0EE7B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18" creationId="{5991430E-2BD4-5588-E492-90DA3FB6BA59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19" creationId="{B93EB6AE-1A4E-F246-A415-067FA49F5606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20" creationId="{BE336B89-488B-2A36-1A04-4EC226B1BCF1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21" creationId="{797AB5A7-42C6-2C96-18B1-733D2912DA8A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1331991404" sldId="287"/>
            <ac:inkMk id="22" creationId="{4A15AA4B-A650-C2F2-09AC-AB6B9441E2D1}"/>
          </ac:inkMkLst>
        </pc:inkChg>
      </pc:sldChg>
      <pc:sldChg chg="addSp delSp modSp new mod setBg">
        <pc:chgData name="jaret teran" userId="13826acdde4f6183" providerId="LiveId" clId="{C60A6F3C-679E-48F3-B696-CF7B654C9F19}" dt="2022-09-23T18:04:52.696" v="4728"/>
        <pc:sldMkLst>
          <pc:docMk/>
          <pc:sldMk cId="3566110078" sldId="288"/>
        </pc:sldMkLst>
        <pc:spChg chg="mod">
          <ac:chgData name="jaret teran" userId="13826acdde4f6183" providerId="LiveId" clId="{C60A6F3C-679E-48F3-B696-CF7B654C9F19}" dt="2022-09-23T14:55:40.816" v="4600" actId="26606"/>
          <ac:spMkLst>
            <pc:docMk/>
            <pc:sldMk cId="3566110078" sldId="288"/>
            <ac:spMk id="2" creationId="{97C65FC2-CE10-8A8E-DBC0-0A2C81DFDF81}"/>
          </ac:spMkLst>
        </pc:spChg>
        <pc:spChg chg="del">
          <ac:chgData name="jaret teran" userId="13826acdde4f6183" providerId="LiveId" clId="{C60A6F3C-679E-48F3-B696-CF7B654C9F19}" dt="2022-09-23T14:55:06.666" v="4592" actId="478"/>
          <ac:spMkLst>
            <pc:docMk/>
            <pc:sldMk cId="3566110078" sldId="288"/>
            <ac:spMk id="3" creationId="{69A9A34B-D1C0-0B4A-40B2-22E573920ECD}"/>
          </ac:spMkLst>
        </pc:spChg>
        <pc:spChg chg="add del">
          <ac:chgData name="jaret teran" userId="13826acdde4f6183" providerId="LiveId" clId="{C60A6F3C-679E-48F3-B696-CF7B654C9F19}" dt="2022-09-23T14:55:38.085" v="4595" actId="26606"/>
          <ac:spMkLst>
            <pc:docMk/>
            <pc:sldMk cId="3566110078" sldId="288"/>
            <ac:spMk id="10" creationId="{D4771268-CB57-404A-9271-370EB28F6090}"/>
          </ac:spMkLst>
        </pc:spChg>
        <pc:spChg chg="add del">
          <ac:chgData name="jaret teran" userId="13826acdde4f6183" providerId="LiveId" clId="{C60A6F3C-679E-48F3-B696-CF7B654C9F19}" dt="2022-09-23T14:55:38.975" v="4597" actId="26606"/>
          <ac:spMkLst>
            <pc:docMk/>
            <pc:sldMk cId="3566110078" sldId="288"/>
            <ac:spMk id="12" creationId="{047C8CCB-F95D-4249-92DD-651249D3535A}"/>
          </ac:spMkLst>
        </pc:spChg>
        <pc:spChg chg="add del">
          <ac:chgData name="jaret teran" userId="13826acdde4f6183" providerId="LiveId" clId="{C60A6F3C-679E-48F3-B696-CF7B654C9F19}" dt="2022-09-23T14:55:38.975" v="4597" actId="26606"/>
          <ac:spMkLst>
            <pc:docMk/>
            <pc:sldMk cId="3566110078" sldId="288"/>
            <ac:spMk id="13" creationId="{6753252F-4873-4F63-801D-CC719279A7D5}"/>
          </ac:spMkLst>
        </pc:spChg>
        <pc:spChg chg="add del">
          <ac:chgData name="jaret teran" userId="13826acdde4f6183" providerId="LiveId" clId="{C60A6F3C-679E-48F3-B696-CF7B654C9F19}" dt="2022-09-23T14:55:40.808" v="4599" actId="26606"/>
          <ac:spMkLst>
            <pc:docMk/>
            <pc:sldMk cId="3566110078" sldId="288"/>
            <ac:spMk id="15" creationId="{D12DDE76-C203-4047-9998-63900085B5E8}"/>
          </ac:spMkLst>
        </pc:spChg>
        <pc:spChg chg="add">
          <ac:chgData name="jaret teran" userId="13826acdde4f6183" providerId="LiveId" clId="{C60A6F3C-679E-48F3-B696-CF7B654C9F19}" dt="2022-09-23T14:55:40.816" v="4600" actId="26606"/>
          <ac:spMkLst>
            <pc:docMk/>
            <pc:sldMk cId="3566110078" sldId="288"/>
            <ac:spMk id="17" creationId="{D4771268-CB57-404A-9271-370EB28F6090}"/>
          </ac:spMkLst>
        </pc:spChg>
        <pc:picChg chg="add mod">
          <ac:chgData name="jaret teran" userId="13826acdde4f6183" providerId="LiveId" clId="{C60A6F3C-679E-48F3-B696-CF7B654C9F19}" dt="2022-09-23T14:55:45.100" v="4602" actId="962"/>
          <ac:picMkLst>
            <pc:docMk/>
            <pc:sldMk cId="3566110078" sldId="288"/>
            <ac:picMk id="5" creationId="{642D9785-758C-B06A-B421-74475A0ADF12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566110078" sldId="288"/>
            <ac:inkMk id="3" creationId="{C0E88A1E-E57E-C9D4-5B17-CAA34E6271FF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566110078" sldId="288"/>
            <ac:inkMk id="4" creationId="{7B9C1C82-5239-55E6-3824-11F1285A02DA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566110078" sldId="288"/>
            <ac:inkMk id="6" creationId="{F4BE3D7C-6BC1-66BC-EC99-49A2A29E8819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566110078" sldId="288"/>
            <ac:inkMk id="7" creationId="{8166C6C8-18D1-D736-2554-D21086A37FC8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566110078" sldId="288"/>
            <ac:inkMk id="8" creationId="{9B41EB16-4CB2-080A-BB29-E4EC0DC621FD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566110078" sldId="288"/>
            <ac:inkMk id="9" creationId="{29EB3E95-8C5A-7B38-D8B7-0EBEE2A44166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566110078" sldId="288"/>
            <ac:inkMk id="10" creationId="{DC8F4D3F-A819-F5BF-2829-0B7DCF060AB8}"/>
          </ac:inkMkLst>
        </pc:inkChg>
      </pc:sldChg>
      <pc:sldChg chg="addSp delSp modSp new mod setBg">
        <pc:chgData name="jaret teran" userId="13826acdde4f6183" providerId="LiveId" clId="{C60A6F3C-679E-48F3-B696-CF7B654C9F19}" dt="2022-09-23T18:04:52.696" v="4728"/>
        <pc:sldMkLst>
          <pc:docMk/>
          <pc:sldMk cId="3782282382" sldId="289"/>
        </pc:sldMkLst>
        <pc:spChg chg="mod">
          <ac:chgData name="jaret teran" userId="13826acdde4f6183" providerId="LiveId" clId="{C60A6F3C-679E-48F3-B696-CF7B654C9F19}" dt="2022-09-23T15:08:21.273" v="4689" actId="26606"/>
          <ac:spMkLst>
            <pc:docMk/>
            <pc:sldMk cId="3782282382" sldId="289"/>
            <ac:spMk id="2" creationId="{2CB7C0F2-6489-D600-66D4-8CF9286FA22F}"/>
          </ac:spMkLst>
        </pc:spChg>
        <pc:spChg chg="del">
          <ac:chgData name="jaret teran" userId="13826acdde4f6183" providerId="LiveId" clId="{C60A6F3C-679E-48F3-B696-CF7B654C9F19}" dt="2022-09-23T15:04:34.911" v="4604" actId="478"/>
          <ac:spMkLst>
            <pc:docMk/>
            <pc:sldMk cId="3782282382" sldId="289"/>
            <ac:spMk id="3" creationId="{2CF6F917-0D8F-2FA7-7307-F26857A1B3C3}"/>
          </ac:spMkLst>
        </pc:spChg>
        <pc:spChg chg="add del">
          <ac:chgData name="jaret teran" userId="13826acdde4f6183" providerId="LiveId" clId="{C60A6F3C-679E-48F3-B696-CF7B654C9F19}" dt="2022-09-23T15:04:57.772" v="4635" actId="26606"/>
          <ac:spMkLst>
            <pc:docMk/>
            <pc:sldMk cId="3782282382" sldId="289"/>
            <ac:spMk id="10" creationId="{A4AC5506-6312-4701-8D3C-40187889A947}"/>
          </ac:spMkLst>
        </pc:spChg>
        <pc:spChg chg="add del">
          <ac:chgData name="jaret teran" userId="13826acdde4f6183" providerId="LiveId" clId="{C60A6F3C-679E-48F3-B696-CF7B654C9F19}" dt="2022-09-23T15:05:01.169" v="4637" actId="26606"/>
          <ac:spMkLst>
            <pc:docMk/>
            <pc:sldMk cId="3782282382" sldId="289"/>
            <ac:spMk id="12" creationId="{D12DDE76-C203-4047-9998-63900085B5E8}"/>
          </ac:spMkLst>
        </pc:spChg>
        <pc:spChg chg="add del">
          <ac:chgData name="jaret teran" userId="13826acdde4f6183" providerId="LiveId" clId="{C60A6F3C-679E-48F3-B696-CF7B654C9F19}" dt="2022-09-23T15:08:21.273" v="4689" actId="26606"/>
          <ac:spMkLst>
            <pc:docMk/>
            <pc:sldMk cId="3782282382" sldId="289"/>
            <ac:spMk id="14" creationId="{D4771268-CB57-404A-9271-370EB28F6090}"/>
          </ac:spMkLst>
        </pc:spChg>
        <pc:spChg chg="add del">
          <ac:chgData name="jaret teran" userId="13826acdde4f6183" providerId="LiveId" clId="{C60A6F3C-679E-48F3-B696-CF7B654C9F19}" dt="2022-09-23T15:08:21.273" v="4688" actId="26606"/>
          <ac:spMkLst>
            <pc:docMk/>
            <pc:sldMk cId="3782282382" sldId="289"/>
            <ac:spMk id="19" creationId="{D4771268-CB57-404A-9271-370EB28F6090}"/>
          </ac:spMkLst>
        </pc:spChg>
        <pc:spChg chg="add">
          <ac:chgData name="jaret teran" userId="13826acdde4f6183" providerId="LiveId" clId="{C60A6F3C-679E-48F3-B696-CF7B654C9F19}" dt="2022-09-23T15:08:21.273" v="4689" actId="26606"/>
          <ac:spMkLst>
            <pc:docMk/>
            <pc:sldMk cId="3782282382" sldId="289"/>
            <ac:spMk id="21" creationId="{A4AC5506-6312-4701-8D3C-40187889A947}"/>
          </ac:spMkLst>
        </pc:spChg>
        <pc:picChg chg="add del mod">
          <ac:chgData name="jaret teran" userId="13826acdde4f6183" providerId="LiveId" clId="{C60A6F3C-679E-48F3-B696-CF7B654C9F19}" dt="2022-09-23T15:06:59.075" v="4684" actId="478"/>
          <ac:picMkLst>
            <pc:docMk/>
            <pc:sldMk cId="3782282382" sldId="289"/>
            <ac:picMk id="5" creationId="{73DA98FA-48F5-BAE9-D834-B5B98DC7E858}"/>
          </ac:picMkLst>
        </pc:picChg>
        <pc:picChg chg="add mod">
          <ac:chgData name="jaret teran" userId="13826acdde4f6183" providerId="LiveId" clId="{C60A6F3C-679E-48F3-B696-CF7B654C9F19}" dt="2022-09-23T15:08:26.926" v="4691" actId="962"/>
          <ac:picMkLst>
            <pc:docMk/>
            <pc:sldMk cId="3782282382" sldId="289"/>
            <ac:picMk id="7" creationId="{3D6D2F65-8DF4-403C-8B97-C5C223024257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782282382" sldId="289"/>
            <ac:inkMk id="3" creationId="{09455A35-9F99-0299-0E1D-69FE1C19E029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782282382" sldId="289"/>
            <ac:inkMk id="4" creationId="{2672D4F4-838F-77D2-89A4-453EA80ED652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782282382" sldId="289"/>
            <ac:inkMk id="5" creationId="{2446333B-5EE7-33CD-AF75-B0EAB4BD1B38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782282382" sldId="289"/>
            <ac:inkMk id="6" creationId="{38DFD8E4-7C6B-4051-AF71-1860BB7268E7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782282382" sldId="289"/>
            <ac:inkMk id="8" creationId="{236F38DE-A689-D2AE-3B1E-D77CC74561A1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782282382" sldId="289"/>
            <ac:inkMk id="9" creationId="{9D53C524-9E84-A28E-124C-949E79BABB76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782282382" sldId="289"/>
            <ac:inkMk id="10" creationId="{0F56B017-66A0-81F9-48F7-61B308BCC8C3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782282382" sldId="289"/>
            <ac:inkMk id="11" creationId="{11611DA0-70B9-2D05-57B4-39BEDB05DB34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782282382" sldId="289"/>
            <ac:inkMk id="12" creationId="{41A69E6B-2B42-0480-9979-670BD23B1D3C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782282382" sldId="289"/>
            <ac:inkMk id="13" creationId="{50448BAA-E6B9-487A-BFAE-0F7F2C927ED2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782282382" sldId="289"/>
            <ac:inkMk id="14" creationId="{CD2FD5F1-DC3F-6F52-42DD-1EF603D1EAA3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3782282382" sldId="289"/>
            <ac:inkMk id="15" creationId="{6A13D6AC-72A9-9FE0-E6A3-43080C7ECBC6}"/>
          </ac:inkMkLst>
        </pc:inkChg>
      </pc:sldChg>
      <pc:sldChg chg="addSp delSp modSp new mod setBg">
        <pc:chgData name="jaret teran" userId="13826acdde4f6183" providerId="LiveId" clId="{C60A6F3C-679E-48F3-B696-CF7B654C9F19}" dt="2022-09-23T18:04:52.696" v="4728"/>
        <pc:sldMkLst>
          <pc:docMk/>
          <pc:sldMk cId="94358806" sldId="290"/>
        </pc:sldMkLst>
        <pc:spChg chg="mod">
          <ac:chgData name="jaret teran" userId="13826acdde4f6183" providerId="LiveId" clId="{C60A6F3C-679E-48F3-B696-CF7B654C9F19}" dt="2022-09-23T15:08:57.747" v="4697" actId="26606"/>
          <ac:spMkLst>
            <pc:docMk/>
            <pc:sldMk cId="94358806" sldId="290"/>
            <ac:spMk id="2" creationId="{D41AEB08-9A8E-1E79-70B1-04CFE904BC5F}"/>
          </ac:spMkLst>
        </pc:spChg>
        <pc:spChg chg="del">
          <ac:chgData name="jaret teran" userId="13826acdde4f6183" providerId="LiveId" clId="{C60A6F3C-679E-48F3-B696-CF7B654C9F19}" dt="2022-09-23T15:05:37.289" v="4643" actId="478"/>
          <ac:spMkLst>
            <pc:docMk/>
            <pc:sldMk cId="94358806" sldId="290"/>
            <ac:spMk id="3" creationId="{00C07440-3C25-0DAF-6E72-85C3908B738F}"/>
          </ac:spMkLst>
        </pc:spChg>
        <pc:spChg chg="add del">
          <ac:chgData name="jaret teran" userId="13826acdde4f6183" providerId="LiveId" clId="{C60A6F3C-679E-48F3-B696-CF7B654C9F19}" dt="2022-09-23T15:08:57.747" v="4697" actId="26606"/>
          <ac:spMkLst>
            <pc:docMk/>
            <pc:sldMk cId="94358806" sldId="290"/>
            <ac:spMk id="10" creationId="{D4771268-CB57-404A-9271-370EB28F6090}"/>
          </ac:spMkLst>
        </pc:spChg>
        <pc:spChg chg="add del">
          <ac:chgData name="jaret teran" userId="13826acdde4f6183" providerId="LiveId" clId="{C60A6F3C-679E-48F3-B696-CF7B654C9F19}" dt="2022-09-23T15:08:56.525" v="4694" actId="26606"/>
          <ac:spMkLst>
            <pc:docMk/>
            <pc:sldMk cId="94358806" sldId="290"/>
            <ac:spMk id="15" creationId="{A4AC5506-6312-4701-8D3C-40187889A947}"/>
          </ac:spMkLst>
        </pc:spChg>
        <pc:spChg chg="add del">
          <ac:chgData name="jaret teran" userId="13826acdde4f6183" providerId="LiveId" clId="{C60A6F3C-679E-48F3-B696-CF7B654C9F19}" dt="2022-09-23T15:08:57.747" v="4696" actId="26606"/>
          <ac:spMkLst>
            <pc:docMk/>
            <pc:sldMk cId="94358806" sldId="290"/>
            <ac:spMk id="17" creationId="{7F57BEA8-497D-4AA8-8A18-BDCD696B25FE}"/>
          </ac:spMkLst>
        </pc:spChg>
        <pc:spChg chg="add del">
          <ac:chgData name="jaret teran" userId="13826acdde4f6183" providerId="LiveId" clId="{C60A6F3C-679E-48F3-B696-CF7B654C9F19}" dt="2022-09-23T15:10:14.385" v="4701" actId="26606"/>
          <ac:spMkLst>
            <pc:docMk/>
            <pc:sldMk cId="94358806" sldId="290"/>
            <ac:spMk id="23" creationId="{A4AC5506-6312-4701-8D3C-40187889A947}"/>
          </ac:spMkLst>
        </pc:spChg>
        <pc:spChg chg="add">
          <ac:chgData name="jaret teran" userId="13826acdde4f6183" providerId="LiveId" clId="{C60A6F3C-679E-48F3-B696-CF7B654C9F19}" dt="2022-09-23T15:10:14.385" v="4701" actId="26606"/>
          <ac:spMkLst>
            <pc:docMk/>
            <pc:sldMk cId="94358806" sldId="290"/>
            <ac:spMk id="28" creationId="{A4AC5506-6312-4701-8D3C-40187889A947}"/>
          </ac:spMkLst>
        </pc:spChg>
        <pc:picChg chg="add del mod">
          <ac:chgData name="jaret teran" userId="13826acdde4f6183" providerId="LiveId" clId="{C60A6F3C-679E-48F3-B696-CF7B654C9F19}" dt="2022-09-23T15:06:54.739" v="4683" actId="478"/>
          <ac:picMkLst>
            <pc:docMk/>
            <pc:sldMk cId="94358806" sldId="290"/>
            <ac:picMk id="5" creationId="{CE154769-24B3-1E89-C465-775B7738BF13}"/>
          </ac:picMkLst>
        </pc:picChg>
        <pc:picChg chg="add del mod">
          <ac:chgData name="jaret teran" userId="13826acdde4f6183" providerId="LiveId" clId="{C60A6F3C-679E-48F3-B696-CF7B654C9F19}" dt="2022-09-23T15:09:12.184" v="4699" actId="478"/>
          <ac:picMkLst>
            <pc:docMk/>
            <pc:sldMk cId="94358806" sldId="290"/>
            <ac:picMk id="7" creationId="{7165FD56-37B2-04BA-29CE-672B2BF3DCC1}"/>
          </ac:picMkLst>
        </pc:picChg>
        <pc:picChg chg="add mod">
          <ac:chgData name="jaret teran" userId="13826acdde4f6183" providerId="LiveId" clId="{C60A6F3C-679E-48F3-B696-CF7B654C9F19}" dt="2022-09-23T15:10:17.773" v="4703" actId="962"/>
          <ac:picMkLst>
            <pc:docMk/>
            <pc:sldMk cId="94358806" sldId="290"/>
            <ac:picMk id="9" creationId="{1485CE08-07E0-470B-EDC6-3615EE6561E3}"/>
          </ac:picMkLst>
        </pc:pic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4358806" sldId="290"/>
            <ac:inkMk id="3" creationId="{951EF956-3BDE-51A6-1588-AAC8DC44DEBC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4358806" sldId="290"/>
            <ac:inkMk id="4" creationId="{821F60E0-77E6-5010-F3DD-C5E61B8E9587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4358806" sldId="290"/>
            <ac:inkMk id="5" creationId="{DE67FF58-2D54-2C3B-6F75-E51383040713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4358806" sldId="290"/>
            <ac:inkMk id="6" creationId="{C31CFEE9-C036-624F-6FEA-43633057FA14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4358806" sldId="290"/>
            <ac:inkMk id="7" creationId="{D4239199-48DB-C15E-41F2-30DFFEEC188B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4358806" sldId="290"/>
            <ac:inkMk id="8" creationId="{1D8A5D21-9B63-52DF-C093-077C61C2CD46}"/>
          </ac:inkMkLst>
        </pc:inkChg>
        <pc:inkChg chg="add">
          <ac:chgData name="jaret teran" userId="13826acdde4f6183" providerId="LiveId" clId="{C60A6F3C-679E-48F3-B696-CF7B654C9F19}" dt="2022-09-23T18:04:52.696" v="4728"/>
          <ac:inkMkLst>
            <pc:docMk/>
            <pc:sldMk cId="94358806" sldId="290"/>
            <ac:inkMk id="10" creationId="{173924BF-D319-7E2A-1A1F-07AD8E7FEF68}"/>
          </ac:inkMkLst>
        </pc:inkChg>
        <pc:cxnChg chg="add del">
          <ac:chgData name="jaret teran" userId="13826acdde4f6183" providerId="LiveId" clId="{C60A6F3C-679E-48F3-B696-CF7B654C9F19}" dt="2022-09-23T15:08:57.747" v="4696" actId="26606"/>
          <ac:cxnSpMkLst>
            <pc:docMk/>
            <pc:sldMk cId="94358806" sldId="290"/>
            <ac:cxnSpMk id="18" creationId="{D2E961F1-4A28-4A5F-BBD4-6E400E5E6C75}"/>
          </ac:cxnSpMkLst>
        </pc:cxnChg>
        <pc:cxnChg chg="add del">
          <ac:chgData name="jaret teran" userId="13826acdde4f6183" providerId="LiveId" clId="{C60A6F3C-679E-48F3-B696-CF7B654C9F19}" dt="2022-09-23T15:08:57.747" v="4696" actId="26606"/>
          <ac:cxnSpMkLst>
            <pc:docMk/>
            <pc:sldMk cId="94358806" sldId="290"/>
            <ac:cxnSpMk id="19" creationId="{A82415D3-DDE5-4D63-8CB3-23A5EC581B27}"/>
          </ac:cxnSpMkLst>
        </pc:cxnChg>
        <pc:cxnChg chg="add del">
          <ac:chgData name="jaret teran" userId="13826acdde4f6183" providerId="LiveId" clId="{C60A6F3C-679E-48F3-B696-CF7B654C9F19}" dt="2022-09-23T15:08:57.747" v="4696" actId="26606"/>
          <ac:cxnSpMkLst>
            <pc:docMk/>
            <pc:sldMk cId="94358806" sldId="290"/>
            <ac:cxnSpMk id="21" creationId="{AD7193FB-6AE6-4B3B-8F89-56B55DD63B4D}"/>
          </ac:cxnSpMkLst>
        </pc:cxnChg>
      </pc:sldChg>
    </pc:docChg>
  </pc:docChgLst>
  <pc:docChgLst>
    <pc:chgData name="jaret teran" userId="13826acdde4f6183" providerId="LiveId" clId="{0A7793B9-BACD-4965-BCC3-C66BA52FDC57}"/>
    <pc:docChg chg="undo custSel addSld delSld modSld">
      <pc:chgData name="jaret teran" userId="13826acdde4f6183" providerId="LiveId" clId="{0A7793B9-BACD-4965-BCC3-C66BA52FDC57}" dt="2022-06-22T18:51:41.535" v="265"/>
      <pc:docMkLst>
        <pc:docMk/>
      </pc:docMkLst>
      <pc:sldChg chg="addSp delSp modSp mod setBg addAnim delAnim modAnim setClrOvrMap">
        <pc:chgData name="jaret teran" userId="13826acdde4f6183" providerId="LiveId" clId="{0A7793B9-BACD-4965-BCC3-C66BA52FDC57}" dt="2022-06-22T04:23:26.340" v="188" actId="313"/>
        <pc:sldMkLst>
          <pc:docMk/>
          <pc:sldMk cId="95799507" sldId="256"/>
        </pc:sldMkLst>
        <pc:spChg chg="mod ord">
          <ac:chgData name="jaret teran" userId="13826acdde4f6183" providerId="LiveId" clId="{0A7793B9-BACD-4965-BCC3-C66BA52FDC57}" dt="2022-06-22T04:23:26.340" v="188" actId="313"/>
          <ac:spMkLst>
            <pc:docMk/>
            <pc:sldMk cId="95799507" sldId="256"/>
            <ac:spMk id="3" creationId="{C4DFF486-8673-48DF-B273-D97EBDA9B32D}"/>
          </ac:spMkLst>
        </pc:spChg>
        <pc:spChg chg="mod ord">
          <ac:chgData name="jaret teran" userId="13826acdde4f6183" providerId="LiveId" clId="{0A7793B9-BACD-4965-BCC3-C66BA52FDC57}" dt="2022-06-22T04:01:29.699" v="56" actId="26606"/>
          <ac:spMkLst>
            <pc:docMk/>
            <pc:sldMk cId="95799507" sldId="256"/>
            <ac:spMk id="4" creationId="{00000000-0000-0000-0000-000000000000}"/>
          </ac:spMkLst>
        </pc:spChg>
        <pc:spChg chg="add del">
          <ac:chgData name="jaret teran" userId="13826acdde4f6183" providerId="LiveId" clId="{0A7793B9-BACD-4965-BCC3-C66BA52FDC57}" dt="2022-06-22T04:01:10.269" v="41" actId="26606"/>
          <ac:spMkLst>
            <pc:docMk/>
            <pc:sldMk cId="95799507" sldId="256"/>
            <ac:spMk id="12" creationId="{87CC2527-562A-4F69-B487-4371E5B243E7}"/>
          </ac:spMkLst>
        </pc:spChg>
        <pc:spChg chg="add del">
          <ac:chgData name="jaret teran" userId="13826acdde4f6183" providerId="LiveId" clId="{0A7793B9-BACD-4965-BCC3-C66BA52FDC57}" dt="2022-06-22T04:01:14.707" v="45" actId="26606"/>
          <ac:spMkLst>
            <pc:docMk/>
            <pc:sldMk cId="95799507" sldId="256"/>
            <ac:spMk id="16" creationId="{A88B2AAA-B805-498E-A9E6-98B885855498}"/>
          </ac:spMkLst>
        </pc:spChg>
        <pc:spChg chg="add del">
          <ac:chgData name="jaret teran" userId="13826acdde4f6183" providerId="LiveId" clId="{0A7793B9-BACD-4965-BCC3-C66BA52FDC57}" dt="2022-06-22T04:01:14.707" v="45" actId="26606"/>
          <ac:spMkLst>
            <pc:docMk/>
            <pc:sldMk cId="95799507" sldId="256"/>
            <ac:spMk id="17" creationId="{07322A9E-F1EC-405E-8971-BA906EFFCCB8}"/>
          </ac:spMkLst>
        </pc:spChg>
        <pc:spChg chg="add del">
          <ac:chgData name="jaret teran" userId="13826acdde4f6183" providerId="LiveId" clId="{0A7793B9-BACD-4965-BCC3-C66BA52FDC57}" dt="2022-06-22T04:01:14.707" v="45" actId="26606"/>
          <ac:spMkLst>
            <pc:docMk/>
            <pc:sldMk cId="95799507" sldId="256"/>
            <ac:spMk id="18" creationId="{9B8051E0-19D7-43E1-BFD9-E6DBFEB3A3F1}"/>
          </ac:spMkLst>
        </pc:spChg>
        <pc:spChg chg="add del">
          <ac:chgData name="jaret teran" userId="13826acdde4f6183" providerId="LiveId" clId="{0A7793B9-BACD-4965-BCC3-C66BA52FDC57}" dt="2022-06-22T04:01:14.707" v="45" actId="26606"/>
          <ac:spMkLst>
            <pc:docMk/>
            <pc:sldMk cId="95799507" sldId="256"/>
            <ac:spMk id="19" creationId="{A5704422-1118-4FD1-95AD-29A064EB80D9}"/>
          </ac:spMkLst>
        </pc:spChg>
        <pc:spChg chg="add del">
          <ac:chgData name="jaret teran" userId="13826acdde4f6183" providerId="LiveId" clId="{0A7793B9-BACD-4965-BCC3-C66BA52FDC57}" dt="2022-06-22T04:01:14.707" v="45" actId="26606"/>
          <ac:spMkLst>
            <pc:docMk/>
            <pc:sldMk cId="95799507" sldId="256"/>
            <ac:spMk id="20" creationId="{4EDB2B02-86A2-46F5-A4BE-B7D9B10411D6}"/>
          </ac:spMkLst>
        </pc:spChg>
        <pc:spChg chg="add del">
          <ac:chgData name="jaret teran" userId="13826acdde4f6183" providerId="LiveId" clId="{0A7793B9-BACD-4965-BCC3-C66BA52FDC57}" dt="2022-06-22T04:01:14.707" v="45" actId="26606"/>
          <ac:spMkLst>
            <pc:docMk/>
            <pc:sldMk cId="95799507" sldId="256"/>
            <ac:spMk id="22" creationId="{43954639-FB5D-41F4-9560-6F6DFE778425}"/>
          </ac:spMkLst>
        </pc:spChg>
        <pc:spChg chg="add del">
          <ac:chgData name="jaret teran" userId="13826acdde4f6183" providerId="LiveId" clId="{0A7793B9-BACD-4965-BCC3-C66BA52FDC57}" dt="2022-06-22T04:01:14.707" v="45" actId="26606"/>
          <ac:spMkLst>
            <pc:docMk/>
            <pc:sldMk cId="95799507" sldId="256"/>
            <ac:spMk id="24" creationId="{E898931C-0323-41FA-A036-20F818B1FF81}"/>
          </ac:spMkLst>
        </pc:spChg>
        <pc:spChg chg="add del">
          <ac:chgData name="jaret teran" userId="13826acdde4f6183" providerId="LiveId" clId="{0A7793B9-BACD-4965-BCC3-C66BA52FDC57}" dt="2022-06-22T04:01:14.707" v="45" actId="26606"/>
          <ac:spMkLst>
            <pc:docMk/>
            <pc:sldMk cId="95799507" sldId="256"/>
            <ac:spMk id="26" creationId="{89AFE9DD-0792-4B98-B4EB-97ACA17E6AA8}"/>
          </ac:spMkLst>
        </pc:spChg>
        <pc:spChg chg="add del">
          <ac:chgData name="jaret teran" userId="13826acdde4f6183" providerId="LiveId" clId="{0A7793B9-BACD-4965-BCC3-C66BA52FDC57}" dt="2022-06-22T04:01:14.707" v="45" actId="26606"/>
          <ac:spMkLst>
            <pc:docMk/>
            <pc:sldMk cId="95799507" sldId="256"/>
            <ac:spMk id="28" creationId="{3981F5C4-9AE1-404E-AF44-A4E6DB374F9D}"/>
          </ac:spMkLst>
        </pc:spChg>
        <pc:spChg chg="add del">
          <ac:chgData name="jaret teran" userId="13826acdde4f6183" providerId="LiveId" clId="{0A7793B9-BACD-4965-BCC3-C66BA52FDC57}" dt="2022-06-22T04:01:14.707" v="45" actId="26606"/>
          <ac:spMkLst>
            <pc:docMk/>
            <pc:sldMk cId="95799507" sldId="256"/>
            <ac:spMk id="30" creationId="{763C1781-8726-4FAC-8C45-FF40376BE409}"/>
          </ac:spMkLst>
        </pc:spChg>
        <pc:spChg chg="add del">
          <ac:chgData name="jaret teran" userId="13826acdde4f6183" providerId="LiveId" clId="{0A7793B9-BACD-4965-BCC3-C66BA52FDC57}" dt="2022-06-22T04:01:14.707" v="45" actId="26606"/>
          <ac:spMkLst>
            <pc:docMk/>
            <pc:sldMk cId="95799507" sldId="256"/>
            <ac:spMk id="32" creationId="{301491B5-56C7-43DC-A3D9-861EECCA056A}"/>
          </ac:spMkLst>
        </pc:spChg>
        <pc:spChg chg="add del">
          <ac:chgData name="jaret teran" userId="13826acdde4f6183" providerId="LiveId" clId="{0A7793B9-BACD-4965-BCC3-C66BA52FDC57}" dt="2022-06-22T04:01:14.707" v="45" actId="26606"/>
          <ac:spMkLst>
            <pc:docMk/>
            <pc:sldMk cId="95799507" sldId="256"/>
            <ac:spMk id="34" creationId="{237E2353-22DF-46E0-A200-FB30F8F394E2}"/>
          </ac:spMkLst>
        </pc:spChg>
        <pc:spChg chg="add del">
          <ac:chgData name="jaret teran" userId="13826acdde4f6183" providerId="LiveId" clId="{0A7793B9-BACD-4965-BCC3-C66BA52FDC57}" dt="2022-06-22T04:01:14.707" v="45" actId="26606"/>
          <ac:spMkLst>
            <pc:docMk/>
            <pc:sldMk cId="95799507" sldId="256"/>
            <ac:spMk id="36" creationId="{DD6138DB-057B-45F7-A5F4-E7BFDA20D02C}"/>
          </ac:spMkLst>
        </pc:spChg>
        <pc:spChg chg="add del">
          <ac:chgData name="jaret teran" userId="13826acdde4f6183" providerId="LiveId" clId="{0A7793B9-BACD-4965-BCC3-C66BA52FDC57}" dt="2022-06-22T04:01:14.707" v="45" actId="26606"/>
          <ac:spMkLst>
            <pc:docMk/>
            <pc:sldMk cId="95799507" sldId="256"/>
            <ac:spMk id="38" creationId="{79A54AB1-B64F-4843-BFAB-81CB74E66B65}"/>
          </ac:spMkLst>
        </pc:spChg>
        <pc:spChg chg="add del">
          <ac:chgData name="jaret teran" userId="13826acdde4f6183" providerId="LiveId" clId="{0A7793B9-BACD-4965-BCC3-C66BA52FDC57}" dt="2022-06-22T04:01:16.900" v="47" actId="26606"/>
          <ac:spMkLst>
            <pc:docMk/>
            <pc:sldMk cId="95799507" sldId="256"/>
            <ac:spMk id="40" creationId="{E49CC64F-7275-4E33-961B-0C5CDC439875}"/>
          </ac:spMkLst>
        </pc:spChg>
        <pc:spChg chg="add del">
          <ac:chgData name="jaret teran" userId="13826acdde4f6183" providerId="LiveId" clId="{0A7793B9-BACD-4965-BCC3-C66BA52FDC57}" dt="2022-06-22T04:01:18.467" v="49" actId="26606"/>
          <ac:spMkLst>
            <pc:docMk/>
            <pc:sldMk cId="95799507" sldId="256"/>
            <ac:spMk id="42" creationId="{6B3BAD04-E614-4C16-8360-019FCF0045AC}"/>
          </ac:spMkLst>
        </pc:spChg>
        <pc:spChg chg="add del">
          <ac:chgData name="jaret teran" userId="13826acdde4f6183" providerId="LiveId" clId="{0A7793B9-BACD-4965-BCC3-C66BA52FDC57}" dt="2022-06-22T04:01:23.457" v="51" actId="26606"/>
          <ac:spMkLst>
            <pc:docMk/>
            <pc:sldMk cId="95799507" sldId="256"/>
            <ac:spMk id="44" creationId="{2E614F1C-2D93-42D0-B229-768199449923}"/>
          </ac:spMkLst>
        </pc:spChg>
        <pc:spChg chg="add del">
          <ac:chgData name="jaret teran" userId="13826acdde4f6183" providerId="LiveId" clId="{0A7793B9-BACD-4965-BCC3-C66BA52FDC57}" dt="2022-06-22T04:01:24.692" v="53" actId="26606"/>
          <ac:spMkLst>
            <pc:docMk/>
            <pc:sldMk cId="95799507" sldId="256"/>
            <ac:spMk id="46" creationId="{0E91F5CA-B392-444C-88E3-BF5BAAEBDEB0}"/>
          </ac:spMkLst>
        </pc:spChg>
        <pc:spChg chg="add del">
          <ac:chgData name="jaret teran" userId="13826acdde4f6183" providerId="LiveId" clId="{0A7793B9-BACD-4965-BCC3-C66BA52FDC57}" dt="2022-06-22T04:01:24.692" v="53" actId="26606"/>
          <ac:spMkLst>
            <pc:docMk/>
            <pc:sldMk cId="95799507" sldId="256"/>
            <ac:spMk id="47" creationId="{0459807F-B6FA-44D3-9A53-C55B6B56884A}"/>
          </ac:spMkLst>
        </pc:spChg>
        <pc:spChg chg="add del">
          <ac:chgData name="jaret teran" userId="13826acdde4f6183" providerId="LiveId" clId="{0A7793B9-BACD-4965-BCC3-C66BA52FDC57}" dt="2022-06-22T04:01:29.687" v="55" actId="26606"/>
          <ac:spMkLst>
            <pc:docMk/>
            <pc:sldMk cId="95799507" sldId="256"/>
            <ac:spMk id="49" creationId="{4D4677D2-D5AC-4CF9-9EED-2B89D0A1C212}"/>
          </ac:spMkLst>
        </pc:spChg>
        <pc:spChg chg="add del">
          <ac:chgData name="jaret teran" userId="13826acdde4f6183" providerId="LiveId" clId="{0A7793B9-BACD-4965-BCC3-C66BA52FDC57}" dt="2022-06-22T04:01:29.687" v="55" actId="26606"/>
          <ac:spMkLst>
            <pc:docMk/>
            <pc:sldMk cId="95799507" sldId="256"/>
            <ac:spMk id="50" creationId="{C6D54F7E-825A-4BBA-815F-35CCA8B97786}"/>
          </ac:spMkLst>
        </pc:spChg>
        <pc:spChg chg="add">
          <ac:chgData name="jaret teran" userId="13826acdde4f6183" providerId="LiveId" clId="{0A7793B9-BACD-4965-BCC3-C66BA52FDC57}" dt="2022-06-22T04:01:29.699" v="56" actId="26606"/>
          <ac:spMkLst>
            <pc:docMk/>
            <pc:sldMk cId="95799507" sldId="256"/>
            <ac:spMk id="52" creationId="{07322A9E-F1EC-405E-8971-BA906EFFCCB8}"/>
          </ac:spMkLst>
        </pc:spChg>
        <pc:spChg chg="add">
          <ac:chgData name="jaret teran" userId="13826acdde4f6183" providerId="LiveId" clId="{0A7793B9-BACD-4965-BCC3-C66BA52FDC57}" dt="2022-06-22T04:01:29.699" v="56" actId="26606"/>
          <ac:spMkLst>
            <pc:docMk/>
            <pc:sldMk cId="95799507" sldId="256"/>
            <ac:spMk id="53" creationId="{A5704422-1118-4FD1-95AD-29A064EB80D9}"/>
          </ac:spMkLst>
        </pc:spChg>
        <pc:spChg chg="add">
          <ac:chgData name="jaret teran" userId="13826acdde4f6183" providerId="LiveId" clId="{0A7793B9-BACD-4965-BCC3-C66BA52FDC57}" dt="2022-06-22T04:01:29.699" v="56" actId="26606"/>
          <ac:spMkLst>
            <pc:docMk/>
            <pc:sldMk cId="95799507" sldId="256"/>
            <ac:spMk id="54" creationId="{A88B2AAA-B805-498E-A9E6-98B885855498}"/>
          </ac:spMkLst>
        </pc:spChg>
        <pc:spChg chg="add">
          <ac:chgData name="jaret teran" userId="13826acdde4f6183" providerId="LiveId" clId="{0A7793B9-BACD-4965-BCC3-C66BA52FDC57}" dt="2022-06-22T04:01:29.699" v="56" actId="26606"/>
          <ac:spMkLst>
            <pc:docMk/>
            <pc:sldMk cId="95799507" sldId="256"/>
            <ac:spMk id="55" creationId="{9B8051E0-19D7-43E1-BFD9-E6DBFEB3A3F1}"/>
          </ac:spMkLst>
        </pc:spChg>
        <pc:spChg chg="add">
          <ac:chgData name="jaret teran" userId="13826acdde4f6183" providerId="LiveId" clId="{0A7793B9-BACD-4965-BCC3-C66BA52FDC57}" dt="2022-06-22T04:01:29.699" v="56" actId="26606"/>
          <ac:spMkLst>
            <pc:docMk/>
            <pc:sldMk cId="95799507" sldId="256"/>
            <ac:spMk id="56" creationId="{4EDB2B02-86A2-46F5-A4BE-B7D9B10411D6}"/>
          </ac:spMkLst>
        </pc:spChg>
        <pc:spChg chg="add">
          <ac:chgData name="jaret teran" userId="13826acdde4f6183" providerId="LiveId" clId="{0A7793B9-BACD-4965-BCC3-C66BA52FDC57}" dt="2022-06-22T04:01:29.699" v="56" actId="26606"/>
          <ac:spMkLst>
            <pc:docMk/>
            <pc:sldMk cId="95799507" sldId="256"/>
            <ac:spMk id="57" creationId="{43954639-FB5D-41F4-9560-6F6DFE778425}"/>
          </ac:spMkLst>
        </pc:spChg>
        <pc:spChg chg="add">
          <ac:chgData name="jaret teran" userId="13826acdde4f6183" providerId="LiveId" clId="{0A7793B9-BACD-4965-BCC3-C66BA52FDC57}" dt="2022-06-22T04:01:29.699" v="56" actId="26606"/>
          <ac:spMkLst>
            <pc:docMk/>
            <pc:sldMk cId="95799507" sldId="256"/>
            <ac:spMk id="58" creationId="{E898931C-0323-41FA-A036-20F818B1FF81}"/>
          </ac:spMkLst>
        </pc:spChg>
        <pc:spChg chg="add">
          <ac:chgData name="jaret teran" userId="13826acdde4f6183" providerId="LiveId" clId="{0A7793B9-BACD-4965-BCC3-C66BA52FDC57}" dt="2022-06-22T04:01:29.699" v="56" actId="26606"/>
          <ac:spMkLst>
            <pc:docMk/>
            <pc:sldMk cId="95799507" sldId="256"/>
            <ac:spMk id="59" creationId="{89AFE9DD-0792-4B98-B4EB-97ACA17E6AA8}"/>
          </ac:spMkLst>
        </pc:spChg>
        <pc:spChg chg="add">
          <ac:chgData name="jaret teran" userId="13826acdde4f6183" providerId="LiveId" clId="{0A7793B9-BACD-4965-BCC3-C66BA52FDC57}" dt="2022-06-22T04:01:29.699" v="56" actId="26606"/>
          <ac:spMkLst>
            <pc:docMk/>
            <pc:sldMk cId="95799507" sldId="256"/>
            <ac:spMk id="60" creationId="{3981F5C4-9AE1-404E-AF44-A4E6DB374F9D}"/>
          </ac:spMkLst>
        </pc:spChg>
        <pc:spChg chg="add">
          <ac:chgData name="jaret teran" userId="13826acdde4f6183" providerId="LiveId" clId="{0A7793B9-BACD-4965-BCC3-C66BA52FDC57}" dt="2022-06-22T04:01:29.699" v="56" actId="26606"/>
          <ac:spMkLst>
            <pc:docMk/>
            <pc:sldMk cId="95799507" sldId="256"/>
            <ac:spMk id="61" creationId="{763C1781-8726-4FAC-8C45-FF40376BE409}"/>
          </ac:spMkLst>
        </pc:spChg>
        <pc:spChg chg="add">
          <ac:chgData name="jaret teran" userId="13826acdde4f6183" providerId="LiveId" clId="{0A7793B9-BACD-4965-BCC3-C66BA52FDC57}" dt="2022-06-22T04:01:29.699" v="56" actId="26606"/>
          <ac:spMkLst>
            <pc:docMk/>
            <pc:sldMk cId="95799507" sldId="256"/>
            <ac:spMk id="62" creationId="{301491B5-56C7-43DC-A3D9-861EECCA056A}"/>
          </ac:spMkLst>
        </pc:spChg>
        <pc:spChg chg="add">
          <ac:chgData name="jaret teran" userId="13826acdde4f6183" providerId="LiveId" clId="{0A7793B9-BACD-4965-BCC3-C66BA52FDC57}" dt="2022-06-22T04:01:29.699" v="56" actId="26606"/>
          <ac:spMkLst>
            <pc:docMk/>
            <pc:sldMk cId="95799507" sldId="256"/>
            <ac:spMk id="63" creationId="{237E2353-22DF-46E0-A200-FB30F8F394E2}"/>
          </ac:spMkLst>
        </pc:spChg>
        <pc:spChg chg="add">
          <ac:chgData name="jaret teran" userId="13826acdde4f6183" providerId="LiveId" clId="{0A7793B9-BACD-4965-BCC3-C66BA52FDC57}" dt="2022-06-22T04:01:29.699" v="56" actId="26606"/>
          <ac:spMkLst>
            <pc:docMk/>
            <pc:sldMk cId="95799507" sldId="256"/>
            <ac:spMk id="64" creationId="{DD6138DB-057B-45F7-A5F4-E7BFDA20D02C}"/>
          </ac:spMkLst>
        </pc:spChg>
        <pc:spChg chg="add">
          <ac:chgData name="jaret teran" userId="13826acdde4f6183" providerId="LiveId" clId="{0A7793B9-BACD-4965-BCC3-C66BA52FDC57}" dt="2022-06-22T04:01:29.699" v="56" actId="26606"/>
          <ac:spMkLst>
            <pc:docMk/>
            <pc:sldMk cId="95799507" sldId="256"/>
            <ac:spMk id="65" creationId="{79A54AB1-B64F-4843-BFAB-81CB74E66B65}"/>
          </ac:spMkLst>
        </pc:spChg>
        <pc:picChg chg="add del mod">
          <ac:chgData name="jaret teran" userId="13826acdde4f6183" providerId="LiveId" clId="{0A7793B9-BACD-4965-BCC3-C66BA52FDC57}" dt="2022-06-22T04:01:00.903" v="34" actId="478"/>
          <ac:picMkLst>
            <pc:docMk/>
            <pc:sldMk cId="95799507" sldId="256"/>
            <ac:picMk id="5" creationId="{2829223F-5AB7-9BB1-76F2-B847678C9F96}"/>
          </ac:picMkLst>
        </pc:picChg>
        <pc:picChg chg="add mod ord">
          <ac:chgData name="jaret teran" userId="13826acdde4f6183" providerId="LiveId" clId="{0A7793B9-BACD-4965-BCC3-C66BA52FDC57}" dt="2022-06-22T04:01:29.699" v="56" actId="26606"/>
          <ac:picMkLst>
            <pc:docMk/>
            <pc:sldMk cId="95799507" sldId="256"/>
            <ac:picMk id="7" creationId="{619E7885-CDEA-05E2-9CC5-F0311E2DFFD9}"/>
          </ac:picMkLst>
        </pc:picChg>
        <pc:cxnChg chg="add del">
          <ac:chgData name="jaret teran" userId="13826acdde4f6183" providerId="LiveId" clId="{0A7793B9-BACD-4965-BCC3-C66BA52FDC57}" dt="2022-06-22T04:01:10.269" v="41" actId="26606"/>
          <ac:cxnSpMkLst>
            <pc:docMk/>
            <pc:sldMk cId="95799507" sldId="256"/>
            <ac:cxnSpMk id="14" creationId="{BCDAEC91-5BCE-4B55-9CC0-43EF94CB734B}"/>
          </ac:cxnSpMkLst>
        </pc:cxnChg>
      </pc:sldChg>
      <pc:sldChg chg="addSp">
        <pc:chgData name="jaret teran" userId="13826acdde4f6183" providerId="LiveId" clId="{0A7793B9-BACD-4965-BCC3-C66BA52FDC57}" dt="2022-06-22T18:51:41.535" v="265"/>
        <pc:sldMkLst>
          <pc:docMk/>
          <pc:sldMk cId="894237531" sldId="257"/>
        </pc:sldMkLst>
        <pc:inkChg chg="add">
          <ac:chgData name="jaret teran" userId="13826acdde4f6183" providerId="LiveId" clId="{0A7793B9-BACD-4965-BCC3-C66BA52FDC57}" dt="2022-06-22T18:51:41.535" v="265"/>
          <ac:inkMkLst>
            <pc:docMk/>
            <pc:sldMk cId="894237531" sldId="257"/>
            <ac:inkMk id="2" creationId="{5519D963-6C75-B8C7-0A99-E860CEBBB6F5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894237531" sldId="257"/>
            <ac:inkMk id="4" creationId="{802DD710-50D1-3817-86B5-BDF271BBAAD8}"/>
          </ac:inkMkLst>
        </pc:inkChg>
      </pc:sldChg>
      <pc:sldChg chg="addSp">
        <pc:chgData name="jaret teran" userId="13826acdde4f6183" providerId="LiveId" clId="{0A7793B9-BACD-4965-BCC3-C66BA52FDC57}" dt="2022-06-22T18:51:41.535" v="265"/>
        <pc:sldMkLst>
          <pc:docMk/>
          <pc:sldMk cId="4019799504" sldId="258"/>
        </pc:sldMkLst>
        <pc:inkChg chg="add">
          <ac:chgData name="jaret teran" userId="13826acdde4f6183" providerId="LiveId" clId="{0A7793B9-BACD-4965-BCC3-C66BA52FDC57}" dt="2022-06-22T18:51:41.535" v="265"/>
          <ac:inkMkLst>
            <pc:docMk/>
            <pc:sldMk cId="4019799504" sldId="258"/>
            <ac:inkMk id="2" creationId="{21617E6E-8808-DE35-4F2B-AC8F07BF40DB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4019799504" sldId="258"/>
            <ac:inkMk id="3" creationId="{1B5FEFD8-77DC-439C-7CD0-DA1F58DD8934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4019799504" sldId="258"/>
            <ac:inkMk id="6" creationId="{ADBABBFE-1214-C288-08FD-75D689517532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4019799504" sldId="258"/>
            <ac:inkMk id="7" creationId="{A8DB17EB-914C-20D9-927F-32C8AD99522B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4019799504" sldId="258"/>
            <ac:inkMk id="8" creationId="{FDA98AC8-A063-9008-A533-0E9BE3FE9679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4019799504" sldId="258"/>
            <ac:inkMk id="9" creationId="{716D9531-D86B-66FB-BDD0-16F02B5D1B72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4019799504" sldId="258"/>
            <ac:inkMk id="10" creationId="{72A004D3-6536-6ECB-5A02-4611334CE191}"/>
          </ac:inkMkLst>
        </pc:inkChg>
      </pc:sldChg>
      <pc:sldChg chg="addSp">
        <pc:chgData name="jaret teran" userId="13826acdde4f6183" providerId="LiveId" clId="{0A7793B9-BACD-4965-BCC3-C66BA52FDC57}" dt="2022-06-22T18:51:41.535" v="265"/>
        <pc:sldMkLst>
          <pc:docMk/>
          <pc:sldMk cId="600521426" sldId="259"/>
        </pc:sldMkLst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0521426" sldId="259"/>
            <ac:inkMk id="3" creationId="{00E0A961-F587-5D4B-7771-54AA5B81AF89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0521426" sldId="259"/>
            <ac:inkMk id="4" creationId="{1CE96FD2-7B4B-4ED0-CAD7-F89046F8A51F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0521426" sldId="259"/>
            <ac:inkMk id="5" creationId="{7AA16246-7B5A-81F8-9F36-D3FE73DEE61F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0521426" sldId="259"/>
            <ac:inkMk id="6" creationId="{DD7FA71A-DD03-5D66-FE62-191CD4FE3F04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0521426" sldId="259"/>
            <ac:inkMk id="7" creationId="{C291E89A-EBC2-E8D4-9D55-AA7B8AB10D1B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0521426" sldId="259"/>
            <ac:inkMk id="8" creationId="{431D0AC5-7B2B-19D5-B411-DC991D562D30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0521426" sldId="259"/>
            <ac:inkMk id="10" creationId="{8810AA97-22EE-F72D-D14F-2AFB5B0D621F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0521426" sldId="259"/>
            <ac:inkMk id="15" creationId="{98963D2E-C1DB-439D-EF31-D16F78319696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0521426" sldId="259"/>
            <ac:inkMk id="16" creationId="{ADFC55B2-0E5F-BD45-0E23-8A7062396292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0521426" sldId="259"/>
            <ac:inkMk id="17" creationId="{F9CBE59C-9317-AA66-A5CB-07C965AFE28D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0521426" sldId="259"/>
            <ac:inkMk id="18" creationId="{92B0AA1C-C35D-78BA-23A0-CF8BFF1CAF73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0521426" sldId="259"/>
            <ac:inkMk id="19" creationId="{CF1F636F-6F57-8FDC-D8E4-DE89A7366A72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0521426" sldId="259"/>
            <ac:inkMk id="20" creationId="{6846D9A6-7251-DD38-7598-6746D7362060}"/>
          </ac:inkMkLst>
        </pc:inkChg>
      </pc:sldChg>
      <pc:sldChg chg="addSp">
        <pc:chgData name="jaret teran" userId="13826acdde4f6183" providerId="LiveId" clId="{0A7793B9-BACD-4965-BCC3-C66BA52FDC57}" dt="2022-06-22T18:51:41.535" v="265"/>
        <pc:sldMkLst>
          <pc:docMk/>
          <pc:sldMk cId="1975367843" sldId="260"/>
        </pc:sldMkLst>
        <pc:inkChg chg="add">
          <ac:chgData name="jaret teran" userId="13826acdde4f6183" providerId="LiveId" clId="{0A7793B9-BACD-4965-BCC3-C66BA52FDC57}" dt="2022-06-22T18:51:41.535" v="265"/>
          <ac:inkMkLst>
            <pc:docMk/>
            <pc:sldMk cId="1975367843" sldId="260"/>
            <ac:inkMk id="2" creationId="{B05A82A2-5F93-C8D4-2C64-FF1AC338736F}"/>
          </ac:inkMkLst>
        </pc:inkChg>
      </pc:sldChg>
      <pc:sldChg chg="addSp">
        <pc:chgData name="jaret teran" userId="13826acdde4f6183" providerId="LiveId" clId="{0A7793B9-BACD-4965-BCC3-C66BA52FDC57}" dt="2022-06-22T18:51:41.535" v="265"/>
        <pc:sldMkLst>
          <pc:docMk/>
          <pc:sldMk cId="2563189441" sldId="261"/>
        </pc:sldMkLst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563189441" sldId="261"/>
            <ac:inkMk id="3" creationId="{040C9A49-83BE-9A02-0877-8B8004DF7937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563189441" sldId="261"/>
            <ac:inkMk id="4" creationId="{CDF79627-95FA-9F6A-34F4-C79B62760328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563189441" sldId="261"/>
            <ac:inkMk id="5" creationId="{F69890EF-8FC1-D276-7CF1-16034A701EB7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563189441" sldId="261"/>
            <ac:inkMk id="6" creationId="{A00678FA-9279-5CCB-C059-AE33069EA953}"/>
          </ac:inkMkLst>
        </pc:inkChg>
      </pc:sldChg>
      <pc:sldChg chg="addSp">
        <pc:chgData name="jaret teran" userId="13826acdde4f6183" providerId="LiveId" clId="{0A7793B9-BACD-4965-BCC3-C66BA52FDC57}" dt="2022-06-22T18:51:41.535" v="265"/>
        <pc:sldMkLst>
          <pc:docMk/>
          <pc:sldMk cId="2193486258" sldId="262"/>
        </pc:sldMkLst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193486258" sldId="262"/>
            <ac:inkMk id="2" creationId="{6E921134-F96E-E90B-ACCC-0170E6750C04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193486258" sldId="262"/>
            <ac:inkMk id="3" creationId="{151A07E8-9F32-5349-E3E2-85106E912128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193486258" sldId="262"/>
            <ac:inkMk id="5" creationId="{22409AC4-86B9-03C7-6AA6-E15D0EA07112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193486258" sldId="262"/>
            <ac:inkMk id="7" creationId="{3E0E2FC2-F1F5-8E86-0A2C-3C2C93B0803A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193486258" sldId="262"/>
            <ac:inkMk id="8" creationId="{F6E0D58C-68A2-6026-1AEF-707E5DF63E3D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193486258" sldId="262"/>
            <ac:inkMk id="9" creationId="{773FC478-A5EE-912C-0F68-DDC0C599D7A0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193486258" sldId="262"/>
            <ac:inkMk id="10" creationId="{C42B542A-00D1-B01A-6C39-A184D343D991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193486258" sldId="262"/>
            <ac:inkMk id="11" creationId="{4F1934D3-0803-C5B4-E168-56B0E47B9627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193486258" sldId="262"/>
            <ac:inkMk id="14" creationId="{8F362C77-6752-20A3-6940-AF876118D8DA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193486258" sldId="262"/>
            <ac:inkMk id="15" creationId="{BCB95A60-01CA-CC70-7E75-9FACC0776D40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193486258" sldId="262"/>
            <ac:inkMk id="16" creationId="{BF93A48F-CD07-3728-41F4-F6DA6ADC5C70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193486258" sldId="262"/>
            <ac:inkMk id="17" creationId="{E780671C-C84A-F54C-15EB-C9195E1980BB}"/>
          </ac:inkMkLst>
        </pc:inkChg>
      </pc:sldChg>
      <pc:sldChg chg="addSp">
        <pc:chgData name="jaret teran" userId="13826acdde4f6183" providerId="LiveId" clId="{0A7793B9-BACD-4965-BCC3-C66BA52FDC57}" dt="2022-06-22T18:51:41.535" v="265"/>
        <pc:sldMkLst>
          <pc:docMk/>
          <pc:sldMk cId="2092655044" sldId="263"/>
        </pc:sldMkLst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092655044" sldId="263"/>
            <ac:inkMk id="3" creationId="{561AEC0F-4B8D-F5FE-DBA5-AB9FC5D0DBEC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092655044" sldId="263"/>
            <ac:inkMk id="4" creationId="{A8706CAC-9774-53F0-2A2B-D566F3EC3A58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092655044" sldId="263"/>
            <ac:inkMk id="5" creationId="{E3DB3F09-F263-F63A-3FDD-9EFCC09A7CA8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092655044" sldId="263"/>
            <ac:inkMk id="6" creationId="{38280727-ABF3-3ED5-87DE-7D14D4A8BADB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092655044" sldId="263"/>
            <ac:inkMk id="7" creationId="{039AABA2-88AD-11E1-2768-C19C23A1B1F8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092655044" sldId="263"/>
            <ac:inkMk id="8" creationId="{682C9542-3D9A-B4E1-99B9-296DB83A5AC4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092655044" sldId="263"/>
            <ac:inkMk id="10" creationId="{6FDF937B-F70B-FFBB-D9A4-D628434538E8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092655044" sldId="263"/>
            <ac:inkMk id="12" creationId="{C824B51A-A203-D7D3-4B7E-294E9EF91C0D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092655044" sldId="263"/>
            <ac:inkMk id="13" creationId="{E26E909D-F402-8A5E-E6C4-174A1B36335B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092655044" sldId="263"/>
            <ac:inkMk id="14" creationId="{B7E3C582-B981-BD8D-E9AB-50566466CC0A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092655044" sldId="263"/>
            <ac:inkMk id="15" creationId="{98F13E42-B81F-3429-743F-EA69F11BC84F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092655044" sldId="263"/>
            <ac:inkMk id="16" creationId="{E8083C66-6B60-A47D-8A14-A499F6BE48D4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092655044" sldId="263"/>
            <ac:inkMk id="17" creationId="{53FF0123-4167-6F6E-B95F-EF3D01184398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092655044" sldId="263"/>
            <ac:inkMk id="18" creationId="{4C086550-E8F4-0827-953B-E19BA4481F5B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092655044" sldId="263"/>
            <ac:inkMk id="19" creationId="{24DD09BC-64BD-6A8F-81E3-8553F11CB540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092655044" sldId="263"/>
            <ac:inkMk id="20" creationId="{8F6AB0E4-4467-A459-4C6D-CBB22524806B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092655044" sldId="263"/>
            <ac:inkMk id="21" creationId="{524E5300-5124-1F5F-7DB4-B23EBC3378B3}"/>
          </ac:inkMkLst>
        </pc:inkChg>
      </pc:sldChg>
      <pc:sldChg chg="addSp">
        <pc:chgData name="jaret teran" userId="13826acdde4f6183" providerId="LiveId" clId="{0A7793B9-BACD-4965-BCC3-C66BA52FDC57}" dt="2022-06-22T18:51:41.535" v="265"/>
        <pc:sldMkLst>
          <pc:docMk/>
          <pc:sldMk cId="2585836950" sldId="279"/>
        </pc:sldMkLst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585836950" sldId="279"/>
            <ac:inkMk id="2" creationId="{7B394CA9-AC10-30DB-5A33-BA1C1391289D}"/>
          </ac:inkMkLst>
        </pc:inkChg>
      </pc:sldChg>
      <pc:sldChg chg="addSp">
        <pc:chgData name="jaret teran" userId="13826acdde4f6183" providerId="LiveId" clId="{0A7793B9-BACD-4965-BCC3-C66BA52FDC57}" dt="2022-06-22T18:51:41.535" v="265"/>
        <pc:sldMkLst>
          <pc:docMk/>
          <pc:sldMk cId="3417006625" sldId="280"/>
        </pc:sldMkLst>
        <pc:inkChg chg="add">
          <ac:chgData name="jaret teran" userId="13826acdde4f6183" providerId="LiveId" clId="{0A7793B9-BACD-4965-BCC3-C66BA52FDC57}" dt="2022-06-22T18:51:41.535" v="265"/>
          <ac:inkMkLst>
            <pc:docMk/>
            <pc:sldMk cId="3417006625" sldId="280"/>
            <ac:inkMk id="4" creationId="{2A2A6B58-CE78-1FAF-A187-9135FB74A5AD}"/>
          </ac:inkMkLst>
        </pc:inkChg>
      </pc:sldChg>
      <pc:sldChg chg="addSp">
        <pc:chgData name="jaret teran" userId="13826acdde4f6183" providerId="LiveId" clId="{0A7793B9-BACD-4965-BCC3-C66BA52FDC57}" dt="2022-06-22T18:51:41.535" v="265"/>
        <pc:sldMkLst>
          <pc:docMk/>
          <pc:sldMk cId="1519674677" sldId="281"/>
        </pc:sldMkLst>
        <pc:inkChg chg="add">
          <ac:chgData name="jaret teran" userId="13826acdde4f6183" providerId="LiveId" clId="{0A7793B9-BACD-4965-BCC3-C66BA52FDC57}" dt="2022-06-22T18:51:41.535" v="265"/>
          <ac:inkMkLst>
            <pc:docMk/>
            <pc:sldMk cId="1519674677" sldId="281"/>
            <ac:inkMk id="3" creationId="{2E505727-784A-0452-D2F6-15FECFAE0A1A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1519674677" sldId="281"/>
            <ac:inkMk id="4" creationId="{E6CAE753-641F-9637-CE77-7FD7686CFD7D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1519674677" sldId="281"/>
            <ac:inkMk id="5" creationId="{D3CE285A-A57B-E529-B726-C4F7770BE164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1519674677" sldId="281"/>
            <ac:inkMk id="6" creationId="{D026EF6A-988A-63CB-FFA3-FCF400CBB7B8}"/>
          </ac:inkMkLst>
        </pc:inkChg>
      </pc:sldChg>
      <pc:sldChg chg="addSp">
        <pc:chgData name="jaret teran" userId="13826acdde4f6183" providerId="LiveId" clId="{0A7793B9-BACD-4965-BCC3-C66BA52FDC57}" dt="2022-06-22T18:51:41.535" v="265"/>
        <pc:sldMkLst>
          <pc:docMk/>
          <pc:sldMk cId="2941709121" sldId="282"/>
        </pc:sldMkLst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941709121" sldId="282"/>
            <ac:inkMk id="3" creationId="{CC9FC4A2-9429-E16D-ACAC-0B159320E8B8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941709121" sldId="282"/>
            <ac:inkMk id="4" creationId="{DD536163-C9D1-4214-941D-6D2B17D623CD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941709121" sldId="282"/>
            <ac:inkMk id="6" creationId="{691BF316-67EE-781F-A7A7-DE452D7DD4ED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941709121" sldId="282"/>
            <ac:inkMk id="7" creationId="{4D00562B-AF92-4416-7F1E-D6769479AE1F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941709121" sldId="282"/>
            <ac:inkMk id="8" creationId="{CF96D7C4-D460-B2AC-23D1-01B39B41F47B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941709121" sldId="282"/>
            <ac:inkMk id="9" creationId="{C215CDE1-C799-B729-1D4F-7B61F2B45DCE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941709121" sldId="282"/>
            <ac:inkMk id="13" creationId="{7815F2E2-11D6-78B0-BB15-AE49146E8F53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941709121" sldId="282"/>
            <ac:inkMk id="14" creationId="{F5AEFCD5-27B4-5350-65B6-50CA633D80BD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941709121" sldId="282"/>
            <ac:inkMk id="15" creationId="{F863540A-4301-849A-736F-1408FE9DB652}"/>
          </ac:inkMkLst>
        </pc:inkChg>
      </pc:sldChg>
      <pc:sldChg chg="addSp">
        <pc:chgData name="jaret teran" userId="13826acdde4f6183" providerId="LiveId" clId="{0A7793B9-BACD-4965-BCC3-C66BA52FDC57}" dt="2022-06-22T18:51:41.535" v="265"/>
        <pc:sldMkLst>
          <pc:docMk/>
          <pc:sldMk cId="1404586304" sldId="283"/>
        </pc:sldMkLst>
        <pc:inkChg chg="add">
          <ac:chgData name="jaret teran" userId="13826acdde4f6183" providerId="LiveId" clId="{0A7793B9-BACD-4965-BCC3-C66BA52FDC57}" dt="2022-06-22T18:51:41.535" v="265"/>
          <ac:inkMkLst>
            <pc:docMk/>
            <pc:sldMk cId="1404586304" sldId="283"/>
            <ac:inkMk id="4" creationId="{0AD1BF2B-E59B-AE34-D21C-0DFF2AE9D4C2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1404586304" sldId="283"/>
            <ac:inkMk id="6" creationId="{9A36573B-92E1-E316-D8D5-2ECDBF00A987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1404586304" sldId="283"/>
            <ac:inkMk id="7" creationId="{B762B521-DF99-7B73-9C10-D95ED62B07C1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1404586304" sldId="283"/>
            <ac:inkMk id="8" creationId="{A70AB37D-BD99-6899-FD34-D7AF1ECB65C4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1404586304" sldId="283"/>
            <ac:inkMk id="9" creationId="{0FD1878D-3DE9-23DE-2E05-20EA55B028AC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1404586304" sldId="283"/>
            <ac:inkMk id="10" creationId="{0F1B5188-AC6B-8C77-B5C6-389918368F2C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1404586304" sldId="283"/>
            <ac:inkMk id="11" creationId="{46B452EE-CC75-FD57-CE23-59C4EF413FEC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1404586304" sldId="283"/>
            <ac:inkMk id="12" creationId="{764D2559-71DC-6F45-2172-D83B3550B174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1404586304" sldId="283"/>
            <ac:inkMk id="13" creationId="{098467F1-1609-D441-7335-5F67A5D18E33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1404586304" sldId="283"/>
            <ac:inkMk id="14" creationId="{2F9C8DF8-7A0F-16DF-9BDA-B679AB4CC453}"/>
          </ac:inkMkLst>
        </pc:inkChg>
      </pc:sldChg>
      <pc:sldChg chg="addSp">
        <pc:chgData name="jaret teran" userId="13826acdde4f6183" providerId="LiveId" clId="{0A7793B9-BACD-4965-BCC3-C66BA52FDC57}" dt="2022-06-22T18:51:41.535" v="265"/>
        <pc:sldMkLst>
          <pc:docMk/>
          <pc:sldMk cId="2527608884" sldId="284"/>
        </pc:sldMkLst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527608884" sldId="284"/>
            <ac:inkMk id="4" creationId="{88AF98C9-5F24-1D00-6EDF-2E8B510B4C1C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527608884" sldId="284"/>
            <ac:inkMk id="6" creationId="{D9CBFE94-2671-CA1C-A99E-5F2B2AC50A56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527608884" sldId="284"/>
            <ac:inkMk id="7" creationId="{E125F5D4-93AF-1359-ABFC-2DB4C0A2BD42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527608884" sldId="284"/>
            <ac:inkMk id="8" creationId="{C0948CFF-9C67-9B19-4F89-C2651D2501B3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527608884" sldId="284"/>
            <ac:inkMk id="9" creationId="{9B74FED1-B42C-1BA5-5EA0-D753F825E5F4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527608884" sldId="284"/>
            <ac:inkMk id="10" creationId="{74CE546F-8FF9-BF97-850A-55624CD84A69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527608884" sldId="284"/>
            <ac:inkMk id="11" creationId="{3BE49F2B-DE30-C398-BD92-739A1C7E927E}"/>
          </ac:inkMkLst>
        </pc:inkChg>
      </pc:sldChg>
      <pc:sldChg chg="addSp">
        <pc:chgData name="jaret teran" userId="13826acdde4f6183" providerId="LiveId" clId="{0A7793B9-BACD-4965-BCC3-C66BA52FDC57}" dt="2022-06-22T18:51:41.535" v="265"/>
        <pc:sldMkLst>
          <pc:docMk/>
          <pc:sldMk cId="486814625" sldId="285"/>
        </pc:sldMkLst>
        <pc:inkChg chg="add">
          <ac:chgData name="jaret teran" userId="13826acdde4f6183" providerId="LiveId" clId="{0A7793B9-BACD-4965-BCC3-C66BA52FDC57}" dt="2022-06-22T18:51:41.535" v="265"/>
          <ac:inkMkLst>
            <pc:docMk/>
            <pc:sldMk cId="486814625" sldId="285"/>
            <ac:inkMk id="2" creationId="{FD314CB5-DF68-89C3-F190-E1A394E60942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486814625" sldId="285"/>
            <ac:inkMk id="3" creationId="{07F1A369-9428-2E7A-963B-7EB4113F8474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486814625" sldId="285"/>
            <ac:inkMk id="4" creationId="{9BCE30A2-BAA2-C4A9-CB93-066E21673943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486814625" sldId="285"/>
            <ac:inkMk id="5" creationId="{4CB05A3A-2571-A623-2014-F8AA32909940}"/>
          </ac:inkMkLst>
        </pc:inkChg>
      </pc:sldChg>
      <pc:sldChg chg="addSp">
        <pc:chgData name="jaret teran" userId="13826acdde4f6183" providerId="LiveId" clId="{0A7793B9-BACD-4965-BCC3-C66BA52FDC57}" dt="2022-06-22T18:51:41.535" v="265"/>
        <pc:sldMkLst>
          <pc:docMk/>
          <pc:sldMk cId="601827710" sldId="286"/>
        </pc:sldMkLst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1827710" sldId="286"/>
            <ac:inkMk id="4" creationId="{473E37B5-14C4-3C87-2A98-4EBA032F20A5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1827710" sldId="286"/>
            <ac:inkMk id="6" creationId="{E3A62033-D178-DB93-691C-9092481AFF89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1827710" sldId="286"/>
            <ac:inkMk id="7" creationId="{B366D3B6-EFE9-D9BC-7021-BFF77C7F2945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1827710" sldId="286"/>
            <ac:inkMk id="8" creationId="{90BC3229-30E2-EC81-4370-5B9407F025CC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601827710" sldId="286"/>
            <ac:inkMk id="9" creationId="{71241835-CC64-99D0-B06F-26D65025AEFC}"/>
          </ac:inkMkLst>
        </pc:inkChg>
      </pc:sldChg>
      <pc:sldChg chg="addSp">
        <pc:chgData name="jaret teran" userId="13826acdde4f6183" providerId="LiveId" clId="{0A7793B9-BACD-4965-BCC3-C66BA52FDC57}" dt="2022-06-22T18:51:41.535" v="265"/>
        <pc:sldMkLst>
          <pc:docMk/>
          <pc:sldMk cId="263102155" sldId="287"/>
        </pc:sldMkLst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63102155" sldId="287"/>
            <ac:inkMk id="4" creationId="{CE9D86B2-662C-8A9D-E0E3-903A0F884AC8}"/>
          </ac:inkMkLst>
        </pc:inkChg>
      </pc:sldChg>
      <pc:sldChg chg="addSp delSp modSp mod">
        <pc:chgData name="jaret teran" userId="13826acdde4f6183" providerId="LiveId" clId="{0A7793B9-BACD-4965-BCC3-C66BA52FDC57}" dt="2022-06-22T18:51:41.535" v="265"/>
        <pc:sldMkLst>
          <pc:docMk/>
          <pc:sldMk cId="3412971432" sldId="288"/>
        </pc:sldMkLst>
        <pc:spChg chg="del">
          <ac:chgData name="jaret teran" userId="13826acdde4f6183" providerId="LiveId" clId="{0A7793B9-BACD-4965-BCC3-C66BA52FDC57}" dt="2022-06-22T03:17:52.514" v="5" actId="478"/>
          <ac:spMkLst>
            <pc:docMk/>
            <pc:sldMk cId="3412971432" sldId="288"/>
            <ac:spMk id="2" creationId="{87F2BF87-804A-EAB5-5BBE-ED5A40189DA4}"/>
          </ac:spMkLst>
        </pc:spChg>
        <pc:spChg chg="mod">
          <ac:chgData name="jaret teran" userId="13826acdde4f6183" providerId="LiveId" clId="{0A7793B9-BACD-4965-BCC3-C66BA52FDC57}" dt="2022-06-22T03:49:11.037" v="21" actId="115"/>
          <ac:spMkLst>
            <pc:docMk/>
            <pc:sldMk cId="3412971432" sldId="288"/>
            <ac:spMk id="3" creationId="{C792A1F5-3FA1-A9BD-3B0A-022985954D18}"/>
          </ac:spMkLst>
        </pc:spChg>
        <pc:picChg chg="add mod">
          <ac:chgData name="jaret teran" userId="13826acdde4f6183" providerId="LiveId" clId="{0A7793B9-BACD-4965-BCC3-C66BA52FDC57}" dt="2022-06-22T03:48:47.783" v="18" actId="1076"/>
          <ac:picMkLst>
            <pc:docMk/>
            <pc:sldMk cId="3412971432" sldId="288"/>
            <ac:picMk id="5" creationId="{ACFF510A-C7B0-8089-92A6-A766EFA822A5}"/>
          </ac:picMkLst>
        </pc:pic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3412971432" sldId="288"/>
            <ac:inkMk id="2" creationId="{A9550CBA-4CFC-EF44-7846-C8CED72890F6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3412971432" sldId="288"/>
            <ac:inkMk id="4" creationId="{F69E2085-82AF-C5E4-8C34-01671E7C1602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3412971432" sldId="288"/>
            <ac:inkMk id="6" creationId="{997A069E-17E6-4319-A084-EFA5F7C91BA5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3412971432" sldId="288"/>
            <ac:inkMk id="7" creationId="{F5D2BFC8-3DAE-2342-211E-07981F09ADC4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3412971432" sldId="288"/>
            <ac:inkMk id="8" creationId="{A8BA1357-A047-652E-CDAE-386C0071B938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3412971432" sldId="288"/>
            <ac:inkMk id="9" creationId="{C7424FD3-E20B-5AD4-A78D-C793ED560577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3412971432" sldId="288"/>
            <ac:inkMk id="10" creationId="{5B81DD1B-34B7-78D9-7456-995E0C72B358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3412971432" sldId="288"/>
            <ac:inkMk id="11" creationId="{3EBE9A26-8870-BE4B-BBBC-216517DFB957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3412971432" sldId="288"/>
            <ac:inkMk id="12" creationId="{53EA98D3-13D4-7A83-A20B-1B659E3FE5CB}"/>
          </ac:inkMkLst>
        </pc:inkChg>
      </pc:sldChg>
      <pc:sldChg chg="del">
        <pc:chgData name="jaret teran" userId="13826acdde4f6183" providerId="LiveId" clId="{0A7793B9-BACD-4965-BCC3-C66BA52FDC57}" dt="2022-06-22T03:52:01.824" v="23" actId="47"/>
        <pc:sldMkLst>
          <pc:docMk/>
          <pc:sldMk cId="2990401706" sldId="289"/>
        </pc:sldMkLst>
      </pc:sldChg>
      <pc:sldChg chg="add del">
        <pc:chgData name="jaret teran" userId="13826acdde4f6183" providerId="LiveId" clId="{0A7793B9-BACD-4965-BCC3-C66BA52FDC57}" dt="2022-06-22T03:52:25.855" v="27" actId="47"/>
        <pc:sldMkLst>
          <pc:docMk/>
          <pc:sldMk cId="532874316" sldId="290"/>
        </pc:sldMkLst>
      </pc:sldChg>
      <pc:sldChg chg="addSp delSp modSp new mod">
        <pc:chgData name="jaret teran" userId="13826acdde4f6183" providerId="LiveId" clId="{0A7793B9-BACD-4965-BCC3-C66BA52FDC57}" dt="2022-06-22T18:51:41.535" v="265"/>
        <pc:sldMkLst>
          <pc:docMk/>
          <pc:sldMk cId="2876027181" sldId="291"/>
        </pc:sldMkLst>
        <pc:spChg chg="del">
          <ac:chgData name="jaret teran" userId="13826acdde4f6183" providerId="LiveId" clId="{0A7793B9-BACD-4965-BCC3-C66BA52FDC57}" dt="2022-06-22T03:52:24.020" v="26" actId="478"/>
          <ac:spMkLst>
            <pc:docMk/>
            <pc:sldMk cId="2876027181" sldId="291"/>
            <ac:spMk id="2" creationId="{18ED9C47-33F3-6628-C728-AACA46142656}"/>
          </ac:spMkLst>
        </pc:spChg>
        <pc:graphicFrameChg chg="add mod">
          <ac:chgData name="jaret teran" userId="13826acdde4f6183" providerId="LiveId" clId="{0A7793B9-BACD-4965-BCC3-C66BA52FDC57}" dt="2022-06-22T03:52:21.048" v="25"/>
          <ac:graphicFrameMkLst>
            <pc:docMk/>
            <pc:sldMk cId="2876027181" sldId="291"/>
            <ac:graphicFrameMk id="4" creationId="{9633C2D8-C741-A612-8BC0-FE28A63FE7F0}"/>
          </ac:graphicFrameMkLst>
        </pc:graphicFrameChg>
        <pc:picChg chg="add mod">
          <ac:chgData name="jaret teran" userId="13826acdde4f6183" providerId="LiveId" clId="{0A7793B9-BACD-4965-BCC3-C66BA52FDC57}" dt="2022-06-22T03:52:21.048" v="25"/>
          <ac:picMkLst>
            <pc:docMk/>
            <pc:sldMk cId="2876027181" sldId="291"/>
            <ac:picMk id="5" creationId="{E4F784FF-5B4A-7F79-7CAF-8DBEF9614CAC}"/>
          </ac:picMkLst>
        </pc:pic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2" creationId="{6E140FD1-8B9C-7E05-154D-C8F108925EA5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6" creationId="{1E199734-B6F6-541C-D2F5-1C0A113871FE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7" creationId="{7A9E3ACF-A86D-9D05-B5E3-F3BE463C3488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8" creationId="{F9A4137E-13F6-F7D6-F81C-B822603AC053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9" creationId="{15BE12E0-3DCD-E577-94BD-18D43E456215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10" creationId="{701CB46C-00EE-547B-E942-148C9A5BC5A2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11" creationId="{7783C9C2-ADBE-4B0F-AE17-55ADE099FBB6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12" creationId="{DF289FCF-B2B2-B86E-3DCF-852AF07F71F9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13" creationId="{4D680003-10D9-4354-B2A0-871B52255AA5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14" creationId="{9A290AD9-EC3F-E98C-A878-BBA72FEA2DFE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15" creationId="{CC01FEF0-B1C2-3D8B-1A4B-69A72A7824C4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16" creationId="{47E037D2-0967-45FC-392B-15CFAD1D384D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17" creationId="{CAE0F794-6A28-8AE8-110B-B436949A24BC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18" creationId="{AC872116-F2DB-CF67-A5FC-B722A605A8F9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19" creationId="{C286CC1C-6508-0440-3670-C5E4F3C3590A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20" creationId="{1263F066-CDBF-48E0-C16F-39B16E23CF56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21" creationId="{12EC908D-52D1-D044-2207-558EE5EC8162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22" creationId="{3DD90FAC-CAB9-3BC7-1F79-231137AD9D53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23" creationId="{DAE7790E-AAA5-83F7-5CE3-DC848E39A66A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24" creationId="{D7E224E1-C57B-83B0-6591-266E7B36ABA8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25" creationId="{5556D4A7-17BB-2772-7726-E9B8A78052F5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26" creationId="{2F6F03E2-E91D-0521-5B2D-06642ABFC62F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27" creationId="{637F89CC-F41E-0963-0F35-EC47208C9F3C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876027181" sldId="291"/>
            <ac:inkMk id="28" creationId="{4E7F9D01-7DBE-EB2C-DD7B-B03655FE1D9E}"/>
          </ac:inkMkLst>
        </pc:inkChg>
      </pc:sldChg>
      <pc:sldChg chg="addSp delSp modSp new mod setBg">
        <pc:chgData name="jaret teran" userId="13826acdde4f6183" providerId="LiveId" clId="{0A7793B9-BACD-4965-BCC3-C66BA52FDC57}" dt="2022-06-22T18:51:41.535" v="265"/>
        <pc:sldMkLst>
          <pc:docMk/>
          <pc:sldMk cId="2651531917" sldId="292"/>
        </pc:sldMkLst>
        <pc:spChg chg="mod">
          <ac:chgData name="jaret teran" userId="13826acdde4f6183" providerId="LiveId" clId="{0A7793B9-BACD-4965-BCC3-C66BA52FDC57}" dt="2022-06-22T15:21:26.547" v="264" actId="20577"/>
          <ac:spMkLst>
            <pc:docMk/>
            <pc:sldMk cId="2651531917" sldId="292"/>
            <ac:spMk id="2" creationId="{EF0C88F1-7324-E829-4414-F2330F1829EB}"/>
          </ac:spMkLst>
        </pc:spChg>
        <pc:spChg chg="mod ord">
          <ac:chgData name="jaret teran" userId="13826acdde4f6183" providerId="LiveId" clId="{0A7793B9-BACD-4965-BCC3-C66BA52FDC57}" dt="2022-06-22T04:18:42.528" v="125" actId="26606"/>
          <ac:spMkLst>
            <pc:docMk/>
            <pc:sldMk cId="2651531917" sldId="292"/>
            <ac:spMk id="3" creationId="{2985B953-3BA2-D0CF-2679-DF44E67FC76B}"/>
          </ac:spMkLst>
        </pc:spChg>
        <pc:spChg chg="add del">
          <ac:chgData name="jaret teran" userId="13826acdde4f6183" providerId="LiveId" clId="{0A7793B9-BACD-4965-BCC3-C66BA52FDC57}" dt="2022-06-22T04:18:29.784" v="115" actId="26606"/>
          <ac:spMkLst>
            <pc:docMk/>
            <pc:sldMk cId="2651531917" sldId="292"/>
            <ac:spMk id="11" creationId="{828D1E49-2A21-4A83-A0E0-FB1597B4B2ED}"/>
          </ac:spMkLst>
        </pc:spChg>
        <pc:spChg chg="add del">
          <ac:chgData name="jaret teran" userId="13826acdde4f6183" providerId="LiveId" clId="{0A7793B9-BACD-4965-BCC3-C66BA52FDC57}" dt="2022-06-22T04:18:29.784" v="115" actId="26606"/>
          <ac:spMkLst>
            <pc:docMk/>
            <pc:sldMk cId="2651531917" sldId="292"/>
            <ac:spMk id="36" creationId="{E972DE0D-2E53-4159-ABD3-C601524262C2}"/>
          </ac:spMkLst>
        </pc:spChg>
        <pc:spChg chg="add del">
          <ac:chgData name="jaret teran" userId="13826acdde4f6183" providerId="LiveId" clId="{0A7793B9-BACD-4965-BCC3-C66BA52FDC57}" dt="2022-06-22T04:18:31.870" v="117" actId="26606"/>
          <ac:spMkLst>
            <pc:docMk/>
            <pc:sldMk cId="2651531917" sldId="292"/>
            <ac:spMk id="38" creationId="{04812C46-200A-4DEB-A05E-3ED6C68C2387}"/>
          </ac:spMkLst>
        </pc:spChg>
        <pc:spChg chg="add del">
          <ac:chgData name="jaret teran" userId="13826acdde4f6183" providerId="LiveId" clId="{0A7793B9-BACD-4965-BCC3-C66BA52FDC57}" dt="2022-06-22T04:18:31.870" v="117" actId="26606"/>
          <ac:spMkLst>
            <pc:docMk/>
            <pc:sldMk cId="2651531917" sldId="292"/>
            <ac:spMk id="39" creationId="{D1EA859B-E555-4109-94F3-6700E046E008}"/>
          </ac:spMkLst>
        </pc:spChg>
        <pc:spChg chg="add del">
          <ac:chgData name="jaret teran" userId="13826acdde4f6183" providerId="LiveId" clId="{0A7793B9-BACD-4965-BCC3-C66BA52FDC57}" dt="2022-06-22T04:18:34.128" v="119" actId="26606"/>
          <ac:spMkLst>
            <pc:docMk/>
            <pc:sldMk cId="2651531917" sldId="292"/>
            <ac:spMk id="41" creationId="{04812C46-200A-4DEB-A05E-3ED6C68C2387}"/>
          </ac:spMkLst>
        </pc:spChg>
        <pc:spChg chg="add del">
          <ac:chgData name="jaret teran" userId="13826acdde4f6183" providerId="LiveId" clId="{0A7793B9-BACD-4965-BCC3-C66BA52FDC57}" dt="2022-06-22T04:18:34.128" v="119" actId="26606"/>
          <ac:spMkLst>
            <pc:docMk/>
            <pc:sldMk cId="2651531917" sldId="292"/>
            <ac:spMk id="42" creationId="{D1EA859B-E555-4109-94F3-6700E046E008}"/>
          </ac:spMkLst>
        </pc:spChg>
        <pc:spChg chg="add del">
          <ac:chgData name="jaret teran" userId="13826acdde4f6183" providerId="LiveId" clId="{0A7793B9-BACD-4965-BCC3-C66BA52FDC57}" dt="2022-06-22T04:18:36.389" v="121" actId="26606"/>
          <ac:spMkLst>
            <pc:docMk/>
            <pc:sldMk cId="2651531917" sldId="292"/>
            <ac:spMk id="44" creationId="{4038CB10-1F5C-4D54-9DF7-12586DE5B007}"/>
          </ac:spMkLst>
        </pc:spChg>
        <pc:spChg chg="add del">
          <ac:chgData name="jaret teran" userId="13826acdde4f6183" providerId="LiveId" clId="{0A7793B9-BACD-4965-BCC3-C66BA52FDC57}" dt="2022-06-22T04:18:36.389" v="121" actId="26606"/>
          <ac:spMkLst>
            <pc:docMk/>
            <pc:sldMk cId="2651531917" sldId="292"/>
            <ac:spMk id="45" creationId="{73ED6512-6858-4552-B699-9A97FE9A4EA2}"/>
          </ac:spMkLst>
        </pc:spChg>
        <pc:spChg chg="add del">
          <ac:chgData name="jaret teran" userId="13826acdde4f6183" providerId="LiveId" clId="{0A7793B9-BACD-4965-BCC3-C66BA52FDC57}" dt="2022-06-22T04:18:38.659" v="123" actId="26606"/>
          <ac:spMkLst>
            <pc:docMk/>
            <pc:sldMk cId="2651531917" sldId="292"/>
            <ac:spMk id="47" creationId="{5E39A796-BE83-48B1-B33F-35C4A32AAB57}"/>
          </ac:spMkLst>
        </pc:spChg>
        <pc:spChg chg="add del">
          <ac:chgData name="jaret teran" userId="13826acdde4f6183" providerId="LiveId" clId="{0A7793B9-BACD-4965-BCC3-C66BA52FDC57}" dt="2022-06-22T04:18:38.659" v="123" actId="26606"/>
          <ac:spMkLst>
            <pc:docMk/>
            <pc:sldMk cId="2651531917" sldId="292"/>
            <ac:spMk id="48" creationId="{72F84B47-E267-4194-8194-831DB7B5547F}"/>
          </ac:spMkLst>
        </pc:spChg>
        <pc:spChg chg="add del">
          <ac:chgData name="jaret teran" userId="13826acdde4f6183" providerId="LiveId" clId="{0A7793B9-BACD-4965-BCC3-C66BA52FDC57}" dt="2022-06-22T04:18:42.528" v="125" actId="26606"/>
          <ac:spMkLst>
            <pc:docMk/>
            <pc:sldMk cId="2651531917" sldId="292"/>
            <ac:spMk id="50" creationId="{1A95671B-3CC6-4792-9114-B74FAEA224E6}"/>
          </ac:spMkLst>
        </pc:spChg>
        <pc:grpChg chg="add del">
          <ac:chgData name="jaret teran" userId="13826acdde4f6183" providerId="LiveId" clId="{0A7793B9-BACD-4965-BCC3-C66BA52FDC57}" dt="2022-06-22T04:18:29.784" v="115" actId="26606"/>
          <ac:grpSpMkLst>
            <pc:docMk/>
            <pc:sldMk cId="2651531917" sldId="292"/>
            <ac:grpSpMk id="13" creationId="{088B852E-5494-418B-A833-75CF016A9E20}"/>
          </ac:grpSpMkLst>
        </pc:grpChg>
        <pc:picChg chg="add del mod modCrop">
          <ac:chgData name="jaret teran" userId="13826acdde4f6183" providerId="LiveId" clId="{0A7793B9-BACD-4965-BCC3-C66BA52FDC57}" dt="2022-06-22T04:18:19.289" v="110" actId="21"/>
          <ac:picMkLst>
            <pc:docMk/>
            <pc:sldMk cId="2651531917" sldId="292"/>
            <ac:picMk id="5" creationId="{3439296B-EFFB-C8EA-9800-C6DF040F771D}"/>
          </ac:picMkLst>
        </pc:picChg>
        <pc:picChg chg="add del mod ord">
          <ac:chgData name="jaret teran" userId="13826acdde4f6183" providerId="LiveId" clId="{0A7793B9-BACD-4965-BCC3-C66BA52FDC57}" dt="2022-06-22T04:19:13.479" v="129" actId="478"/>
          <ac:picMkLst>
            <pc:docMk/>
            <pc:sldMk cId="2651531917" sldId="292"/>
            <ac:picMk id="6" creationId="{5CB463B7-ED1D-EEBA-861F-1B9C35D33DCE}"/>
          </ac:picMkLst>
        </pc:picChg>
        <pc:picChg chg="add mod">
          <ac:chgData name="jaret teran" userId="13826acdde4f6183" providerId="LiveId" clId="{0A7793B9-BACD-4965-BCC3-C66BA52FDC57}" dt="2022-06-22T04:19:38.142" v="137" actId="1076"/>
          <ac:picMkLst>
            <pc:docMk/>
            <pc:sldMk cId="2651531917" sldId="292"/>
            <ac:picMk id="8" creationId="{4B1FE1AC-CADD-E744-19C7-29C7E8C9C980}"/>
          </ac:picMkLst>
        </pc:pic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651531917" sldId="292"/>
            <ac:inkMk id="4" creationId="{1EAC90CA-2E64-2075-0A84-26E5925E0447}"/>
          </ac:inkMkLst>
        </pc:inkChg>
        <pc:inkChg chg="add">
          <ac:chgData name="jaret teran" userId="13826acdde4f6183" providerId="LiveId" clId="{0A7793B9-BACD-4965-BCC3-C66BA52FDC57}" dt="2022-06-22T18:51:41.535" v="265"/>
          <ac:inkMkLst>
            <pc:docMk/>
            <pc:sldMk cId="2651531917" sldId="292"/>
            <ac:inkMk id="5" creationId="{3D876318-143E-611D-36AB-0D5BD903DBDD}"/>
          </ac:inkMkLst>
        </pc:inkChg>
      </pc:sldChg>
      <pc:sldChg chg="addSp delSp modSp new mod setBg setClrOvrMap">
        <pc:chgData name="jaret teran" userId="13826acdde4f6183" providerId="LiveId" clId="{0A7793B9-BACD-4965-BCC3-C66BA52FDC57}" dt="2022-06-22T04:56:02.851" v="262" actId="403"/>
        <pc:sldMkLst>
          <pc:docMk/>
          <pc:sldMk cId="1628928808" sldId="293"/>
        </pc:sldMkLst>
        <pc:spChg chg="del">
          <ac:chgData name="jaret teran" userId="13826acdde4f6183" providerId="LiveId" clId="{0A7793B9-BACD-4965-BCC3-C66BA52FDC57}" dt="2022-06-22T04:37:19.135" v="191" actId="478"/>
          <ac:spMkLst>
            <pc:docMk/>
            <pc:sldMk cId="1628928808" sldId="293"/>
            <ac:spMk id="2" creationId="{3F232793-835C-AE3A-75CD-67166D405693}"/>
          </ac:spMkLst>
        </pc:spChg>
        <pc:spChg chg="add del mod ord">
          <ac:chgData name="jaret teran" userId="13826acdde4f6183" providerId="LiveId" clId="{0A7793B9-BACD-4965-BCC3-C66BA52FDC57}" dt="2022-06-22T04:55:32.266" v="256" actId="26606"/>
          <ac:spMkLst>
            <pc:docMk/>
            <pc:sldMk cId="1628928808" sldId="293"/>
            <ac:spMk id="3" creationId="{4017B4CD-430A-C1CE-693C-292B7C6F5B13}"/>
          </ac:spMkLst>
        </pc:spChg>
        <pc:spChg chg="add del">
          <ac:chgData name="jaret teran" userId="13826acdde4f6183" providerId="LiveId" clId="{0A7793B9-BACD-4965-BCC3-C66BA52FDC57}" dt="2022-06-22T04:54:48.096" v="229" actId="26606"/>
          <ac:spMkLst>
            <pc:docMk/>
            <pc:sldMk cId="1628928808" sldId="293"/>
            <ac:spMk id="9" creationId="{4017B4CD-430A-C1CE-693C-292B7C6F5B13}"/>
          </ac:spMkLst>
        </pc:spChg>
        <pc:spChg chg="add del">
          <ac:chgData name="jaret teran" userId="13826acdde4f6183" providerId="LiveId" clId="{0A7793B9-BACD-4965-BCC3-C66BA52FDC57}" dt="2022-06-22T04:54:31.483" v="223" actId="26606"/>
          <ac:spMkLst>
            <pc:docMk/>
            <pc:sldMk cId="1628928808" sldId="293"/>
            <ac:spMk id="10" creationId="{A3BAF07C-C39E-42EB-BB22-8D46691D9735}"/>
          </ac:spMkLst>
        </pc:spChg>
        <pc:spChg chg="add del">
          <ac:chgData name="jaret teran" userId="13826acdde4f6183" providerId="LiveId" clId="{0A7793B9-BACD-4965-BCC3-C66BA52FDC57}" dt="2022-06-22T04:54:54.491" v="231" actId="26606"/>
          <ac:spMkLst>
            <pc:docMk/>
            <pc:sldMk cId="1628928808" sldId="293"/>
            <ac:spMk id="11" creationId="{A3BAF07C-C39E-42EB-BB22-8D46691D9735}"/>
          </ac:spMkLst>
        </pc:spChg>
        <pc:spChg chg="add del">
          <ac:chgData name="jaret teran" userId="13826acdde4f6183" providerId="LiveId" clId="{0A7793B9-BACD-4965-BCC3-C66BA52FDC57}" dt="2022-06-22T04:55:00.417" v="233" actId="26606"/>
          <ac:spMkLst>
            <pc:docMk/>
            <pc:sldMk cId="1628928808" sldId="293"/>
            <ac:spMk id="14" creationId="{0007FE00-9498-4706-B255-6437B0252C02}"/>
          </ac:spMkLst>
        </pc:spChg>
        <pc:spChg chg="add del">
          <ac:chgData name="jaret teran" userId="13826acdde4f6183" providerId="LiveId" clId="{0A7793B9-BACD-4965-BCC3-C66BA52FDC57}" dt="2022-06-22T04:54:31.483" v="223" actId="26606"/>
          <ac:spMkLst>
            <pc:docMk/>
            <pc:sldMk cId="1628928808" sldId="293"/>
            <ac:spMk id="33" creationId="{44C110BA-81E8-4247-853A-5F2B93E92E46}"/>
          </ac:spMkLst>
        </pc:spChg>
        <pc:spChg chg="add del">
          <ac:chgData name="jaret teran" userId="13826acdde4f6183" providerId="LiveId" clId="{0A7793B9-BACD-4965-BCC3-C66BA52FDC57}" dt="2022-06-22T04:54:54.491" v="231" actId="26606"/>
          <ac:spMkLst>
            <pc:docMk/>
            <pc:sldMk cId="1628928808" sldId="293"/>
            <ac:spMk id="34" creationId="{44C110BA-81E8-4247-853A-5F2B93E92E46}"/>
          </ac:spMkLst>
        </pc:spChg>
        <pc:spChg chg="add del">
          <ac:chgData name="jaret teran" userId="13826acdde4f6183" providerId="LiveId" clId="{0A7793B9-BACD-4965-BCC3-C66BA52FDC57}" dt="2022-06-22T04:54:54.491" v="231" actId="26606"/>
          <ac:spMkLst>
            <pc:docMk/>
            <pc:sldMk cId="1628928808" sldId="293"/>
            <ac:spMk id="36" creationId="{4017B4CD-430A-C1CE-693C-292B7C6F5B13}"/>
          </ac:spMkLst>
        </pc:spChg>
        <pc:spChg chg="add del">
          <ac:chgData name="jaret teran" userId="13826acdde4f6183" providerId="LiveId" clId="{0A7793B9-BACD-4965-BCC3-C66BA52FDC57}" dt="2022-06-22T04:55:00.417" v="233" actId="26606"/>
          <ac:spMkLst>
            <pc:docMk/>
            <pc:sldMk cId="1628928808" sldId="293"/>
            <ac:spMk id="38" creationId="{2EB492CD-616E-47F8-933B-5E2D952A0593}"/>
          </ac:spMkLst>
        </pc:spChg>
        <pc:spChg chg="add del">
          <ac:chgData name="jaret teran" userId="13826acdde4f6183" providerId="LiveId" clId="{0A7793B9-BACD-4965-BCC3-C66BA52FDC57}" dt="2022-06-22T04:54:41.065" v="225" actId="26606"/>
          <ac:spMkLst>
            <pc:docMk/>
            <pc:sldMk cId="1628928808" sldId="293"/>
            <ac:spMk id="39" creationId="{6CBB7C51-829B-4243-9A2F-5EA8A29D7E76}"/>
          </ac:spMkLst>
        </pc:spChg>
        <pc:spChg chg="add del">
          <ac:chgData name="jaret teran" userId="13826acdde4f6183" providerId="LiveId" clId="{0A7793B9-BACD-4965-BCC3-C66BA52FDC57}" dt="2022-06-22T04:54:41.065" v="225" actId="26606"/>
          <ac:spMkLst>
            <pc:docMk/>
            <pc:sldMk cId="1628928808" sldId="293"/>
            <ac:spMk id="40" creationId="{DE4A42E0-EF5F-4494-B39B-3DB7D0475989}"/>
          </ac:spMkLst>
        </pc:spChg>
        <pc:spChg chg="add del">
          <ac:chgData name="jaret teran" userId="13826acdde4f6183" providerId="LiveId" clId="{0A7793B9-BACD-4965-BCC3-C66BA52FDC57}" dt="2022-06-22T04:55:00.417" v="233" actId="26606"/>
          <ac:spMkLst>
            <pc:docMk/>
            <pc:sldMk cId="1628928808" sldId="293"/>
            <ac:spMk id="42" creationId="{59383CF9-23B5-4335-9B21-1791C4CF1C75}"/>
          </ac:spMkLst>
        </pc:spChg>
        <pc:spChg chg="add del">
          <ac:chgData name="jaret teran" userId="13826acdde4f6183" providerId="LiveId" clId="{0A7793B9-BACD-4965-BCC3-C66BA52FDC57}" dt="2022-06-22T04:55:00.417" v="233" actId="26606"/>
          <ac:spMkLst>
            <pc:docMk/>
            <pc:sldMk cId="1628928808" sldId="293"/>
            <ac:spMk id="43" creationId="{4017B4CD-430A-C1CE-693C-292B7C6F5B13}"/>
          </ac:spMkLst>
        </pc:spChg>
        <pc:spChg chg="add del">
          <ac:chgData name="jaret teran" userId="13826acdde4f6183" providerId="LiveId" clId="{0A7793B9-BACD-4965-BCC3-C66BA52FDC57}" dt="2022-06-22T04:55:02.593" v="235" actId="26606"/>
          <ac:spMkLst>
            <pc:docMk/>
            <pc:sldMk cId="1628928808" sldId="293"/>
            <ac:spMk id="45" creationId="{4017B4CD-430A-C1CE-693C-292B7C6F5B13}"/>
          </ac:spMkLst>
        </pc:spChg>
        <pc:spChg chg="add del">
          <ac:chgData name="jaret teran" userId="13826acdde4f6183" providerId="LiveId" clId="{0A7793B9-BACD-4965-BCC3-C66BA52FDC57}" dt="2022-06-22T04:55:05.126" v="237" actId="26606"/>
          <ac:spMkLst>
            <pc:docMk/>
            <pc:sldMk cId="1628928808" sldId="293"/>
            <ac:spMk id="47" creationId="{2EB492CD-616E-47F8-933B-5E2D952A0593}"/>
          </ac:spMkLst>
        </pc:spChg>
        <pc:spChg chg="add del">
          <ac:chgData name="jaret teran" userId="13826acdde4f6183" providerId="LiveId" clId="{0A7793B9-BACD-4965-BCC3-C66BA52FDC57}" dt="2022-06-22T04:55:05.126" v="237" actId="26606"/>
          <ac:spMkLst>
            <pc:docMk/>
            <pc:sldMk cId="1628928808" sldId="293"/>
            <ac:spMk id="48" creationId="{59383CF9-23B5-4335-9B21-1791C4CF1C75}"/>
          </ac:spMkLst>
        </pc:spChg>
        <pc:spChg chg="add del">
          <ac:chgData name="jaret teran" userId="13826acdde4f6183" providerId="LiveId" clId="{0A7793B9-BACD-4965-BCC3-C66BA52FDC57}" dt="2022-06-22T04:55:05.126" v="237" actId="26606"/>
          <ac:spMkLst>
            <pc:docMk/>
            <pc:sldMk cId="1628928808" sldId="293"/>
            <ac:spMk id="49" creationId="{0007FE00-9498-4706-B255-6437B0252C02}"/>
          </ac:spMkLst>
        </pc:spChg>
        <pc:spChg chg="add del">
          <ac:chgData name="jaret teran" userId="13826acdde4f6183" providerId="LiveId" clId="{0A7793B9-BACD-4965-BCC3-C66BA52FDC57}" dt="2022-06-22T04:55:05.126" v="237" actId="26606"/>
          <ac:spMkLst>
            <pc:docMk/>
            <pc:sldMk cId="1628928808" sldId="293"/>
            <ac:spMk id="50" creationId="{4017B4CD-430A-C1CE-693C-292B7C6F5B13}"/>
          </ac:spMkLst>
        </pc:spChg>
        <pc:spChg chg="add del">
          <ac:chgData name="jaret teran" userId="13826acdde4f6183" providerId="LiveId" clId="{0A7793B9-BACD-4965-BCC3-C66BA52FDC57}" dt="2022-06-22T04:55:07.796" v="239" actId="26606"/>
          <ac:spMkLst>
            <pc:docMk/>
            <pc:sldMk cId="1628928808" sldId="293"/>
            <ac:spMk id="52" creationId="{6CBB7C51-829B-4243-9A2F-5EA8A29D7E76}"/>
          </ac:spMkLst>
        </pc:spChg>
        <pc:spChg chg="add del">
          <ac:chgData name="jaret teran" userId="13826acdde4f6183" providerId="LiveId" clId="{0A7793B9-BACD-4965-BCC3-C66BA52FDC57}" dt="2022-06-22T04:55:07.796" v="239" actId="26606"/>
          <ac:spMkLst>
            <pc:docMk/>
            <pc:sldMk cId="1628928808" sldId="293"/>
            <ac:spMk id="60" creationId="{4017B4CD-430A-C1CE-693C-292B7C6F5B13}"/>
          </ac:spMkLst>
        </pc:spChg>
        <pc:spChg chg="add del">
          <ac:chgData name="jaret teran" userId="13826acdde4f6183" providerId="LiveId" clId="{0A7793B9-BACD-4965-BCC3-C66BA52FDC57}" dt="2022-06-22T04:55:07.796" v="239" actId="26606"/>
          <ac:spMkLst>
            <pc:docMk/>
            <pc:sldMk cId="1628928808" sldId="293"/>
            <ac:spMk id="61" creationId="{DE4A42E0-EF5F-4494-B39B-3DB7D0475989}"/>
          </ac:spMkLst>
        </pc:spChg>
        <pc:spChg chg="add del">
          <ac:chgData name="jaret teran" userId="13826acdde4f6183" providerId="LiveId" clId="{0A7793B9-BACD-4965-BCC3-C66BA52FDC57}" dt="2022-06-22T04:55:09.036" v="241" actId="26606"/>
          <ac:spMkLst>
            <pc:docMk/>
            <pc:sldMk cId="1628928808" sldId="293"/>
            <ac:spMk id="63" creationId="{D7A453D2-15D8-4403-815F-291FA16340D9}"/>
          </ac:spMkLst>
        </pc:spChg>
        <pc:spChg chg="add del">
          <ac:chgData name="jaret teran" userId="13826acdde4f6183" providerId="LiveId" clId="{0A7793B9-BACD-4965-BCC3-C66BA52FDC57}" dt="2022-06-22T04:55:09.036" v="241" actId="26606"/>
          <ac:spMkLst>
            <pc:docMk/>
            <pc:sldMk cId="1628928808" sldId="293"/>
            <ac:spMk id="64" creationId="{8161EA6B-09CA-445B-AB0D-8DF76FA92DEF}"/>
          </ac:spMkLst>
        </pc:spChg>
        <pc:spChg chg="add del">
          <ac:chgData name="jaret teran" userId="13826acdde4f6183" providerId="LiveId" clId="{0A7793B9-BACD-4965-BCC3-C66BA52FDC57}" dt="2022-06-22T04:55:09.036" v="241" actId="26606"/>
          <ac:spMkLst>
            <pc:docMk/>
            <pc:sldMk cId="1628928808" sldId="293"/>
            <ac:spMk id="72" creationId="{B8114C98-A349-4111-A123-E8EAB86ABE30}"/>
          </ac:spMkLst>
        </pc:spChg>
        <pc:spChg chg="add del">
          <ac:chgData name="jaret teran" userId="13826acdde4f6183" providerId="LiveId" clId="{0A7793B9-BACD-4965-BCC3-C66BA52FDC57}" dt="2022-06-22T04:55:09.036" v="241" actId="26606"/>
          <ac:spMkLst>
            <pc:docMk/>
            <pc:sldMk cId="1628928808" sldId="293"/>
            <ac:spMk id="83" creationId="{E2D3D3F2-ABBB-4453-B1C5-1BEBF7E4DD56}"/>
          </ac:spMkLst>
        </pc:spChg>
        <pc:spChg chg="add del">
          <ac:chgData name="jaret teran" userId="13826acdde4f6183" providerId="LiveId" clId="{0A7793B9-BACD-4965-BCC3-C66BA52FDC57}" dt="2022-06-22T04:55:09.036" v="241" actId="26606"/>
          <ac:spMkLst>
            <pc:docMk/>
            <pc:sldMk cId="1628928808" sldId="293"/>
            <ac:spMk id="89" creationId="{4017B4CD-430A-C1CE-693C-292B7C6F5B13}"/>
          </ac:spMkLst>
        </pc:spChg>
        <pc:spChg chg="add del">
          <ac:chgData name="jaret teran" userId="13826acdde4f6183" providerId="LiveId" clId="{0A7793B9-BACD-4965-BCC3-C66BA52FDC57}" dt="2022-06-22T04:55:10.634" v="243" actId="26606"/>
          <ac:spMkLst>
            <pc:docMk/>
            <pc:sldMk cId="1628928808" sldId="293"/>
            <ac:spMk id="91" creationId="{48CAE4AE-A9DF-45AF-9A9C-1712BC63418E}"/>
          </ac:spMkLst>
        </pc:spChg>
        <pc:spChg chg="add del">
          <ac:chgData name="jaret teran" userId="13826acdde4f6183" providerId="LiveId" clId="{0A7793B9-BACD-4965-BCC3-C66BA52FDC57}" dt="2022-06-22T04:55:10.634" v="243" actId="26606"/>
          <ac:spMkLst>
            <pc:docMk/>
            <pc:sldMk cId="1628928808" sldId="293"/>
            <ac:spMk id="96" creationId="{E972DE0D-2E53-4159-ABD3-C601524262C2}"/>
          </ac:spMkLst>
        </pc:spChg>
        <pc:spChg chg="add del">
          <ac:chgData name="jaret teran" userId="13826acdde4f6183" providerId="LiveId" clId="{0A7793B9-BACD-4965-BCC3-C66BA52FDC57}" dt="2022-06-22T04:55:10.634" v="243" actId="26606"/>
          <ac:spMkLst>
            <pc:docMk/>
            <pc:sldMk cId="1628928808" sldId="293"/>
            <ac:spMk id="97" creationId="{4017B4CD-430A-C1CE-693C-292B7C6F5B13}"/>
          </ac:spMkLst>
        </pc:spChg>
        <pc:spChg chg="add del">
          <ac:chgData name="jaret teran" userId="13826acdde4f6183" providerId="LiveId" clId="{0A7793B9-BACD-4965-BCC3-C66BA52FDC57}" dt="2022-06-22T04:55:11.717" v="245" actId="26606"/>
          <ac:spMkLst>
            <pc:docMk/>
            <pc:sldMk cId="1628928808" sldId="293"/>
            <ac:spMk id="99" creationId="{4017B4CD-430A-C1CE-693C-292B7C6F5B13}"/>
          </ac:spMkLst>
        </pc:spChg>
        <pc:spChg chg="add del">
          <ac:chgData name="jaret teran" userId="13826acdde4f6183" providerId="LiveId" clId="{0A7793B9-BACD-4965-BCC3-C66BA52FDC57}" dt="2022-06-22T04:55:11.717" v="245" actId="26606"/>
          <ac:spMkLst>
            <pc:docMk/>
            <pc:sldMk cId="1628928808" sldId="293"/>
            <ac:spMk id="100" creationId="{5E39A796-BE83-48B1-B33F-35C4A32AAB57}"/>
          </ac:spMkLst>
        </pc:spChg>
        <pc:spChg chg="add del">
          <ac:chgData name="jaret teran" userId="13826acdde4f6183" providerId="LiveId" clId="{0A7793B9-BACD-4965-BCC3-C66BA52FDC57}" dt="2022-06-22T04:55:11.717" v="245" actId="26606"/>
          <ac:spMkLst>
            <pc:docMk/>
            <pc:sldMk cId="1628928808" sldId="293"/>
            <ac:spMk id="101" creationId="{72F84B47-E267-4194-8194-831DB7B5547F}"/>
          </ac:spMkLst>
        </pc:spChg>
        <pc:spChg chg="add del">
          <ac:chgData name="jaret teran" userId="13826acdde4f6183" providerId="LiveId" clId="{0A7793B9-BACD-4965-BCC3-C66BA52FDC57}" dt="2022-06-22T04:55:14.276" v="247" actId="26606"/>
          <ac:spMkLst>
            <pc:docMk/>
            <pc:sldMk cId="1628928808" sldId="293"/>
            <ac:spMk id="103" creationId="{4038CB10-1F5C-4D54-9DF7-12586DE5B007}"/>
          </ac:spMkLst>
        </pc:spChg>
        <pc:spChg chg="add del">
          <ac:chgData name="jaret teran" userId="13826acdde4f6183" providerId="LiveId" clId="{0A7793B9-BACD-4965-BCC3-C66BA52FDC57}" dt="2022-06-22T04:55:14.276" v="247" actId="26606"/>
          <ac:spMkLst>
            <pc:docMk/>
            <pc:sldMk cId="1628928808" sldId="293"/>
            <ac:spMk id="104" creationId="{36D30126-6314-4A93-B27E-5C66CF781924}"/>
          </ac:spMkLst>
        </pc:spChg>
        <pc:spChg chg="add del">
          <ac:chgData name="jaret teran" userId="13826acdde4f6183" providerId="LiveId" clId="{0A7793B9-BACD-4965-BCC3-C66BA52FDC57}" dt="2022-06-22T04:55:14.276" v="247" actId="26606"/>
          <ac:spMkLst>
            <pc:docMk/>
            <pc:sldMk cId="1628928808" sldId="293"/>
            <ac:spMk id="105" creationId="{73ED6512-6858-4552-B699-9A97FE9A4EA2}"/>
          </ac:spMkLst>
        </pc:spChg>
        <pc:spChg chg="add del">
          <ac:chgData name="jaret teran" userId="13826acdde4f6183" providerId="LiveId" clId="{0A7793B9-BACD-4965-BCC3-C66BA52FDC57}" dt="2022-06-22T04:55:14.276" v="247" actId="26606"/>
          <ac:spMkLst>
            <pc:docMk/>
            <pc:sldMk cId="1628928808" sldId="293"/>
            <ac:spMk id="106" creationId="{4017B4CD-430A-C1CE-693C-292B7C6F5B13}"/>
          </ac:spMkLst>
        </pc:spChg>
        <pc:spChg chg="add del">
          <ac:chgData name="jaret teran" userId="13826acdde4f6183" providerId="LiveId" clId="{0A7793B9-BACD-4965-BCC3-C66BA52FDC57}" dt="2022-06-22T04:55:23.856" v="249" actId="26606"/>
          <ac:spMkLst>
            <pc:docMk/>
            <pc:sldMk cId="1628928808" sldId="293"/>
            <ac:spMk id="108" creationId="{CEB41C5C-0F34-4DDA-9D7C-5E717F35F60C}"/>
          </ac:spMkLst>
        </pc:spChg>
        <pc:spChg chg="add del">
          <ac:chgData name="jaret teran" userId="13826acdde4f6183" providerId="LiveId" clId="{0A7793B9-BACD-4965-BCC3-C66BA52FDC57}" dt="2022-06-22T04:55:23.856" v="249" actId="26606"/>
          <ac:spMkLst>
            <pc:docMk/>
            <pc:sldMk cId="1628928808" sldId="293"/>
            <ac:spMk id="110" creationId="{4017B4CD-430A-C1CE-693C-292B7C6F5B13}"/>
          </ac:spMkLst>
        </pc:spChg>
        <pc:spChg chg="add del">
          <ac:chgData name="jaret teran" userId="13826acdde4f6183" providerId="LiveId" clId="{0A7793B9-BACD-4965-BCC3-C66BA52FDC57}" dt="2022-06-22T04:55:29.411" v="251" actId="26606"/>
          <ac:spMkLst>
            <pc:docMk/>
            <pc:sldMk cId="1628928808" sldId="293"/>
            <ac:spMk id="112" creationId="{2EB492CD-616E-47F8-933B-5E2D952A0593}"/>
          </ac:spMkLst>
        </pc:spChg>
        <pc:spChg chg="add del">
          <ac:chgData name="jaret teran" userId="13826acdde4f6183" providerId="LiveId" clId="{0A7793B9-BACD-4965-BCC3-C66BA52FDC57}" dt="2022-06-22T04:55:29.411" v="251" actId="26606"/>
          <ac:spMkLst>
            <pc:docMk/>
            <pc:sldMk cId="1628928808" sldId="293"/>
            <ac:spMk id="113" creationId="{59383CF9-23B5-4335-9B21-1791C4CF1C75}"/>
          </ac:spMkLst>
        </pc:spChg>
        <pc:spChg chg="add del">
          <ac:chgData name="jaret teran" userId="13826acdde4f6183" providerId="LiveId" clId="{0A7793B9-BACD-4965-BCC3-C66BA52FDC57}" dt="2022-06-22T04:55:29.411" v="251" actId="26606"/>
          <ac:spMkLst>
            <pc:docMk/>
            <pc:sldMk cId="1628928808" sldId="293"/>
            <ac:spMk id="114" creationId="{0007FE00-9498-4706-B255-6437B0252C02}"/>
          </ac:spMkLst>
        </pc:spChg>
        <pc:spChg chg="add del">
          <ac:chgData name="jaret teran" userId="13826acdde4f6183" providerId="LiveId" clId="{0A7793B9-BACD-4965-BCC3-C66BA52FDC57}" dt="2022-06-22T04:55:29.411" v="251" actId="26606"/>
          <ac:spMkLst>
            <pc:docMk/>
            <pc:sldMk cId="1628928808" sldId="293"/>
            <ac:spMk id="115" creationId="{4017B4CD-430A-C1CE-693C-292B7C6F5B13}"/>
          </ac:spMkLst>
        </pc:spChg>
        <pc:spChg chg="add del">
          <ac:chgData name="jaret teran" userId="13826acdde4f6183" providerId="LiveId" clId="{0A7793B9-BACD-4965-BCC3-C66BA52FDC57}" dt="2022-06-22T04:55:31.021" v="253" actId="26606"/>
          <ac:spMkLst>
            <pc:docMk/>
            <pc:sldMk cId="1628928808" sldId="293"/>
            <ac:spMk id="117" creationId="{4017B4CD-430A-C1CE-693C-292B7C6F5B13}"/>
          </ac:spMkLst>
        </pc:spChg>
        <pc:spChg chg="add del">
          <ac:chgData name="jaret teran" userId="13826acdde4f6183" providerId="LiveId" clId="{0A7793B9-BACD-4965-BCC3-C66BA52FDC57}" dt="2022-06-22T04:55:32.261" v="255" actId="26606"/>
          <ac:spMkLst>
            <pc:docMk/>
            <pc:sldMk cId="1628928808" sldId="293"/>
            <ac:spMk id="119" creationId="{6CBB7C51-829B-4243-9A2F-5EA8A29D7E76}"/>
          </ac:spMkLst>
        </pc:spChg>
        <pc:spChg chg="add del">
          <ac:chgData name="jaret teran" userId="13826acdde4f6183" providerId="LiveId" clId="{0A7793B9-BACD-4965-BCC3-C66BA52FDC57}" dt="2022-06-22T04:55:32.261" v="255" actId="26606"/>
          <ac:spMkLst>
            <pc:docMk/>
            <pc:sldMk cId="1628928808" sldId="293"/>
            <ac:spMk id="127" creationId="{4017B4CD-430A-C1CE-693C-292B7C6F5B13}"/>
          </ac:spMkLst>
        </pc:spChg>
        <pc:spChg chg="add del">
          <ac:chgData name="jaret teran" userId="13826acdde4f6183" providerId="LiveId" clId="{0A7793B9-BACD-4965-BCC3-C66BA52FDC57}" dt="2022-06-22T04:55:32.261" v="255" actId="26606"/>
          <ac:spMkLst>
            <pc:docMk/>
            <pc:sldMk cId="1628928808" sldId="293"/>
            <ac:spMk id="128" creationId="{DE4A42E0-EF5F-4494-B39B-3DB7D0475989}"/>
          </ac:spMkLst>
        </pc:spChg>
        <pc:spChg chg="add">
          <ac:chgData name="jaret teran" userId="13826acdde4f6183" providerId="LiveId" clId="{0A7793B9-BACD-4965-BCC3-C66BA52FDC57}" dt="2022-06-22T04:55:32.266" v="256" actId="26606"/>
          <ac:spMkLst>
            <pc:docMk/>
            <pc:sldMk cId="1628928808" sldId="293"/>
            <ac:spMk id="130" creationId="{4F74D28C-3268-4E35-8EE1-D92CB4A85A7D}"/>
          </ac:spMkLst>
        </pc:spChg>
        <pc:spChg chg="add">
          <ac:chgData name="jaret teran" userId="13826acdde4f6183" providerId="LiveId" clId="{0A7793B9-BACD-4965-BCC3-C66BA52FDC57}" dt="2022-06-22T04:55:32.266" v="256" actId="26606"/>
          <ac:spMkLst>
            <pc:docMk/>
            <pc:sldMk cId="1628928808" sldId="293"/>
            <ac:spMk id="131" creationId="{58D44E42-C462-4105-BC86-FE75B4E3C4AF}"/>
          </ac:spMkLst>
        </pc:spChg>
        <pc:spChg chg="add mod">
          <ac:chgData name="jaret teran" userId="13826acdde4f6183" providerId="LiveId" clId="{0A7793B9-BACD-4965-BCC3-C66BA52FDC57}" dt="2022-06-22T04:56:02.851" v="262" actId="403"/>
          <ac:spMkLst>
            <pc:docMk/>
            <pc:sldMk cId="1628928808" sldId="293"/>
            <ac:spMk id="132" creationId="{4017B4CD-430A-C1CE-693C-292B7C6F5B13}"/>
          </ac:spMkLst>
        </pc:spChg>
        <pc:grpChg chg="add del">
          <ac:chgData name="jaret teran" userId="13826acdde4f6183" providerId="LiveId" clId="{0A7793B9-BACD-4965-BCC3-C66BA52FDC57}" dt="2022-06-22T04:54:31.483" v="223" actId="26606"/>
          <ac:grpSpMkLst>
            <pc:docMk/>
            <pc:sldMk cId="1628928808" sldId="293"/>
            <ac:grpSpMk id="12" creationId="{D8E9CF54-0466-4261-9E62-0249E60E1886}"/>
          </ac:grpSpMkLst>
        </pc:grpChg>
        <pc:grpChg chg="add del">
          <ac:chgData name="jaret teran" userId="13826acdde4f6183" providerId="LiveId" clId="{0A7793B9-BACD-4965-BCC3-C66BA52FDC57}" dt="2022-06-22T04:54:54.491" v="231" actId="26606"/>
          <ac:grpSpMkLst>
            <pc:docMk/>
            <pc:sldMk cId="1628928808" sldId="293"/>
            <ac:grpSpMk id="32" creationId="{D8E9CF54-0466-4261-9E62-0249E60E1886}"/>
          </ac:grpSpMkLst>
        </pc:grpChg>
        <pc:grpChg chg="add del">
          <ac:chgData name="jaret teran" userId="13826acdde4f6183" providerId="LiveId" clId="{0A7793B9-BACD-4965-BCC3-C66BA52FDC57}" dt="2022-06-22T04:54:41.065" v="225" actId="26606"/>
          <ac:grpSpMkLst>
            <pc:docMk/>
            <pc:sldMk cId="1628928808" sldId="293"/>
            <ac:grpSpMk id="35" creationId="{908DA454-A7F1-451C-B515-495788249509}"/>
          </ac:grpSpMkLst>
        </pc:grpChg>
        <pc:grpChg chg="add del">
          <ac:chgData name="jaret teran" userId="13826acdde4f6183" providerId="LiveId" clId="{0A7793B9-BACD-4965-BCC3-C66BA52FDC57}" dt="2022-06-22T04:54:41.065" v="225" actId="26606"/>
          <ac:grpSpMkLst>
            <pc:docMk/>
            <pc:sldMk cId="1628928808" sldId="293"/>
            <ac:grpSpMk id="41" creationId="{5ECE0A17-721D-47DA-B462-427AB9C65601}"/>
          </ac:grpSpMkLst>
        </pc:grpChg>
        <pc:grpChg chg="add del">
          <ac:chgData name="jaret teran" userId="13826acdde4f6183" providerId="LiveId" clId="{0A7793B9-BACD-4965-BCC3-C66BA52FDC57}" dt="2022-06-22T04:55:07.796" v="239" actId="26606"/>
          <ac:grpSpMkLst>
            <pc:docMk/>
            <pc:sldMk cId="1628928808" sldId="293"/>
            <ac:grpSpMk id="53" creationId="{5ECE0A17-721D-47DA-B462-427AB9C65601}"/>
          </ac:grpSpMkLst>
        </pc:grpChg>
        <pc:grpChg chg="add del">
          <ac:chgData name="jaret teran" userId="13826acdde4f6183" providerId="LiveId" clId="{0A7793B9-BACD-4965-BCC3-C66BA52FDC57}" dt="2022-06-22T04:55:07.796" v="239" actId="26606"/>
          <ac:grpSpMkLst>
            <pc:docMk/>
            <pc:sldMk cId="1628928808" sldId="293"/>
            <ac:grpSpMk id="57" creationId="{908DA454-A7F1-451C-B515-495788249509}"/>
          </ac:grpSpMkLst>
        </pc:grpChg>
        <pc:grpChg chg="add del">
          <ac:chgData name="jaret teran" userId="13826acdde4f6183" providerId="LiveId" clId="{0A7793B9-BACD-4965-BCC3-C66BA52FDC57}" dt="2022-06-22T04:55:09.036" v="241" actId="26606"/>
          <ac:grpSpMkLst>
            <pc:docMk/>
            <pc:sldMk cId="1628928808" sldId="293"/>
            <ac:grpSpMk id="65" creationId="{1EA1DAFF-CECA-492F-BFA1-22C64956B8D9}"/>
          </ac:grpSpMkLst>
        </pc:grpChg>
        <pc:grpChg chg="add del">
          <ac:chgData name="jaret teran" userId="13826acdde4f6183" providerId="LiveId" clId="{0A7793B9-BACD-4965-BCC3-C66BA52FDC57}" dt="2022-06-22T04:55:09.036" v="241" actId="26606"/>
          <ac:grpSpMkLst>
            <pc:docMk/>
            <pc:sldMk cId="1628928808" sldId="293"/>
            <ac:grpSpMk id="73" creationId="{670FB431-AE18-414D-92F4-1D12D1991152}"/>
          </ac:grpSpMkLst>
        </pc:grpChg>
        <pc:grpChg chg="add del">
          <ac:chgData name="jaret teran" userId="13826acdde4f6183" providerId="LiveId" clId="{0A7793B9-BACD-4965-BCC3-C66BA52FDC57}" dt="2022-06-22T04:55:09.036" v="241" actId="26606"/>
          <ac:grpSpMkLst>
            <pc:docMk/>
            <pc:sldMk cId="1628928808" sldId="293"/>
            <ac:grpSpMk id="78" creationId="{AF19A774-30A5-488B-9BAF-629C6440294E}"/>
          </ac:grpSpMkLst>
        </pc:grpChg>
        <pc:grpChg chg="add del">
          <ac:chgData name="jaret teran" userId="13826acdde4f6183" providerId="LiveId" clId="{0A7793B9-BACD-4965-BCC3-C66BA52FDC57}" dt="2022-06-22T04:55:09.036" v="241" actId="26606"/>
          <ac:grpSpMkLst>
            <pc:docMk/>
            <pc:sldMk cId="1628928808" sldId="293"/>
            <ac:grpSpMk id="84" creationId="{8214E4A5-A0D2-42C4-8D14-D2A7E495F041}"/>
          </ac:grpSpMkLst>
        </pc:grpChg>
        <pc:grpChg chg="add del">
          <ac:chgData name="jaret teran" userId="13826acdde4f6183" providerId="LiveId" clId="{0A7793B9-BACD-4965-BCC3-C66BA52FDC57}" dt="2022-06-22T04:55:10.634" v="243" actId="26606"/>
          <ac:grpSpMkLst>
            <pc:docMk/>
            <pc:sldMk cId="1628928808" sldId="293"/>
            <ac:grpSpMk id="92" creationId="{6C272060-BC98-4C91-A58F-4DFEC566CF7F}"/>
          </ac:grpSpMkLst>
        </pc:grpChg>
        <pc:grpChg chg="add del">
          <ac:chgData name="jaret teran" userId="13826acdde4f6183" providerId="LiveId" clId="{0A7793B9-BACD-4965-BCC3-C66BA52FDC57}" dt="2022-06-22T04:55:32.261" v="255" actId="26606"/>
          <ac:grpSpMkLst>
            <pc:docMk/>
            <pc:sldMk cId="1628928808" sldId="293"/>
            <ac:grpSpMk id="120" creationId="{5ECE0A17-721D-47DA-B462-427AB9C65601}"/>
          </ac:grpSpMkLst>
        </pc:grpChg>
        <pc:grpChg chg="add del">
          <ac:chgData name="jaret teran" userId="13826acdde4f6183" providerId="LiveId" clId="{0A7793B9-BACD-4965-BCC3-C66BA52FDC57}" dt="2022-06-22T04:55:32.261" v="255" actId="26606"/>
          <ac:grpSpMkLst>
            <pc:docMk/>
            <pc:sldMk cId="1628928808" sldId="293"/>
            <ac:grpSpMk id="124" creationId="{908DA454-A7F1-451C-B515-495788249509}"/>
          </ac:grpSpMkLst>
        </pc:grpChg>
        <pc:graphicFrameChg chg="add del">
          <ac:chgData name="jaret teran" userId="13826acdde4f6183" providerId="LiveId" clId="{0A7793B9-BACD-4965-BCC3-C66BA52FDC57}" dt="2022-06-22T04:54:46.727" v="227" actId="26606"/>
          <ac:graphicFrameMkLst>
            <pc:docMk/>
            <pc:sldMk cId="1628928808" sldId="293"/>
            <ac:graphicFrameMk id="7" creationId="{624ACAA4-EF5B-33F3-0E6A-B83B30B93EAA}"/>
          </ac:graphicFrameMkLst>
        </pc:graphicFrameChg>
        <pc:picChg chg="add mod">
          <ac:chgData name="jaret teran" userId="13826acdde4f6183" providerId="LiveId" clId="{0A7793B9-BACD-4965-BCC3-C66BA52FDC57}" dt="2022-06-22T04:55:32.266" v="256" actId="26606"/>
          <ac:picMkLst>
            <pc:docMk/>
            <pc:sldMk cId="1628928808" sldId="293"/>
            <ac:picMk id="5" creationId="{83EA6939-9C78-31AD-3D53-765B54D2F2F4}"/>
          </ac:picMkLst>
        </pc:picChg>
        <pc:cxnChg chg="add del">
          <ac:chgData name="jaret teran" userId="13826acdde4f6183" providerId="LiveId" clId="{0A7793B9-BACD-4965-BCC3-C66BA52FDC57}" dt="2022-06-22T04:55:23.856" v="249" actId="26606"/>
          <ac:cxnSpMkLst>
            <pc:docMk/>
            <pc:sldMk cId="1628928808" sldId="293"/>
            <ac:cxnSpMk id="109" creationId="{57E1E5E6-F385-4E9C-B201-BA5BDE5CAD5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F7B28-9A96-49CF-8D77-BD477565FFBE}" type="datetimeFigureOut">
              <a:rPr lang="es-MX" smtClean="0"/>
              <a:t>22/08/2023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6AC3D-7767-4D87-8A14-5930E2F2A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985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5D7A9-C882-4295-9423-8DF002CDE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5B47B4-4196-4BC8-B863-DF35AA7D9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A897E7-34DE-4CB6-A1B9-7D986237D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D30E4E-AE82-4FB0-9303-3A477E4E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D8417C-20AB-4CD9-9186-90C2FE8F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01A211-3E55-4908-8049-718A58EFE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701"/>
            <a:ext cx="12192000" cy="68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4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1E78D-91DC-4B65-B27F-D68780DE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CD7A84-7B2E-4825-8032-EE6A91845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7AB045-3FBA-4244-AC0F-5214BE15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954F1C-C2D4-4FF8-B56F-62D481D5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F12A82-3780-4DB0-9A78-E79ED903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7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980F50-C5B1-4EB0-A441-6F1F23FDE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AD7698-B18F-4F21-A321-42A7BF3B8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AD92B6-2D35-4489-8D6C-324BF09C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619304-EB91-43FF-B7A1-E2B4D604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141301-3DC2-413C-A1A5-4CBEDEF0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2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1E95B-2470-4E8F-8484-40219C1C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D2E71B-058A-49BF-A4B7-5ABD734ED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31F03B-5EBD-415B-85B6-21D67183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F1457-6003-4FF2-A5F7-8578B6CD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1F146-F6D2-4FFF-9707-B512B47C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5A1A950-F1FA-4DAD-B4CD-E24C17FEE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7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C231C-1336-4B1B-B62B-1F2AAF6B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91D0B5-1176-4363-A6FA-6C6964586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6EDF85-C074-4AFD-A5F7-95E00A16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182FBD-4CD0-49CB-B541-1D6E458B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1DED6-D7CD-47EC-97AE-9D4B1840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1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BAEB1-A58D-4547-A1E5-63CD14FC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DDF2EC-4C72-4F3B-A9AC-3C1EEC9BB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78D543-66F0-4669-8696-501CA5F33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FAEA1A-B012-49A8-8FAB-52914BEC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0AC65C-6782-4DA4-837D-DF9C7944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C80665-3DCF-4D0D-88D5-559A5D51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8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0153F-7102-427E-8861-6EF8B17F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6B1B66-65E6-4730-B97A-E43B2EC28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FA4A2F-7397-4A71-9472-B859ED994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541D84-D2BF-4EAE-A3E9-2EC3E95CF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4A7F02-AE5A-4EF9-88CD-89B1C83E3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22BA4D-6C03-4D14-9A87-E3E214BB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9B4FC0-775A-40C8-952A-7DC93F92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64CE00-388D-466A-8C08-C075298D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7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16CC4-C978-47DD-9A40-8D864063C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3F71C1-92D4-4950-BA7E-93B11673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B319B2-6A38-40F3-A8A8-5A246346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D850FC-8D96-40ED-8410-79F5EDE8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9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199BB5-FAA6-4545-97B3-BB067B1E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9CCE03-FB71-4F93-B76C-B0ABAB07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6380E-B128-484C-B978-F96F3D4D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6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FC92A-A18D-4158-BC7C-F6AAF748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59D0A-FED7-439D-AA09-E7EF0587B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CA02CB-E4C4-4876-A38F-94D416212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E9B0-47A0-405D-AECD-80F1EB20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4C1F1E-AC8A-4BA0-B93D-05F617BB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546AEB-37B7-4E38-A19D-BEED98C6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4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01478-5CFC-4C4F-B264-6294C97E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E7A908D-2DA0-453A-A09C-8AEDB1932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1B335-13F6-4102-858E-1FFC16CFE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FA137B-0849-4696-AF9E-B52D0F7E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06E24E-55A5-46EC-9B1D-A343BD970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D1CB3-C96D-47F7-8763-A2AE2DF1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6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9F7DEA-7C57-4EDF-B129-E9190C58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8AE0E6-FD1B-47CA-B5BE-ED7E27739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2DF04D-9039-4C0C-8F36-B46E16505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3E98C-3277-4E36-8C0D-7EB7101D8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E10401-0989-4C5C-9447-C63681DBA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9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Qué son los vales de despensa y cómo calcularlos en 2023?">
            <a:extLst>
              <a:ext uri="{FF2B5EF4-FFF2-40B4-BE49-F238E27FC236}">
                <a16:creationId xmlns:a16="http://schemas.microsoft.com/office/drawing/2014/main" id="{61F086B3-1E42-EC27-90A6-F63704D12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r="836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EA55CA-7DB3-7B1A-C487-94C5251B5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2" y="1942717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Vales de despensa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731A09-B85B-ACD8-AFCB-1F7CD254A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5737" y="5516545"/>
            <a:ext cx="3481754" cy="1167860"/>
          </a:xfrm>
        </p:spPr>
        <p:txBody>
          <a:bodyPr>
            <a:normAutofit/>
          </a:bodyPr>
          <a:lstStyle/>
          <a:p>
            <a:r>
              <a:rPr lang="es-MX" sz="2000" dirty="0" err="1"/>
              <a:t>LC</a:t>
            </a:r>
            <a:r>
              <a:rPr lang="es-MX" sz="2000" dirty="0"/>
              <a:t> Jaret Terán López</a:t>
            </a:r>
          </a:p>
          <a:p>
            <a:r>
              <a:rPr lang="es-MX" sz="2000" dirty="0"/>
              <a:t>Jaret.teran@esifiscal.com.mx</a:t>
            </a:r>
          </a:p>
          <a:p>
            <a:endParaRPr lang="es-MX" sz="2000" dirty="0"/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57528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B1F86B9-7CFE-2CC6-237F-86CEAB0A0E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283357"/>
              </p:ext>
            </p:extLst>
          </p:nvPr>
        </p:nvGraphicFramePr>
        <p:xfrm>
          <a:off x="2154534" y="2306097"/>
          <a:ext cx="6758354" cy="2112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27255">
                  <a:extLst>
                    <a:ext uri="{9D8B030D-6E8A-4147-A177-3AD203B41FA5}">
                      <a16:colId xmlns:a16="http://schemas.microsoft.com/office/drawing/2014/main" val="6895050"/>
                    </a:ext>
                  </a:extLst>
                </a:gridCol>
                <a:gridCol w="1331099">
                  <a:extLst>
                    <a:ext uri="{9D8B030D-6E8A-4147-A177-3AD203B41FA5}">
                      <a16:colId xmlns:a16="http://schemas.microsoft.com/office/drawing/2014/main" val="2384103119"/>
                    </a:ext>
                  </a:extLst>
                </a:gridCol>
              </a:tblGrid>
              <a:tr h="4224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Valor de la UMA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103.74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521217"/>
                  </a:ext>
                </a:extLst>
              </a:tr>
              <a:tr h="4224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(X) Porcentaje que no integra SBC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494759"/>
                  </a:ext>
                </a:extLst>
              </a:tr>
              <a:tr h="4224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(=) Importe diario que no integra SBC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41.50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021103"/>
                  </a:ext>
                </a:extLst>
              </a:tr>
              <a:tr h="4224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(X) Días de salario devengados en el 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9323"/>
                  </a:ext>
                </a:extLst>
              </a:tr>
              <a:tr h="4224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(=) Importe mensual Max. Que no integra SBC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1,244.88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948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21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97C26-269F-46BF-EC74-6F099266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5656DC-16C0-5990-1989-CEDE51DC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2400" dirty="0"/>
              <a:t>Para poder deducir la ayuda de despensa entregada a los trabajadores, se tienen que reunir los siguientes requisitos:</a:t>
            </a:r>
          </a:p>
          <a:p>
            <a:pPr marL="0" indent="0">
              <a:buNone/>
            </a:pP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sz="2000" dirty="0"/>
              <a:t>Prestación de manera General.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000" dirty="0"/>
              <a:t>Otorga mediante monederos electrónicos.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000" dirty="0"/>
              <a:t>Que se efectúen en territorio nacional.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000" dirty="0"/>
              <a:t>A favor del trabajador o de su familiar.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752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9" name="Rectangle 411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21" name="Freeform: Shape 412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D3C811-A724-4909-EDCE-138F97445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72" y="2674712"/>
            <a:ext cx="5393361" cy="4351338"/>
          </a:xfrm>
        </p:spPr>
        <p:txBody>
          <a:bodyPr>
            <a:normAutofit/>
          </a:bodyPr>
          <a:lstStyle/>
          <a:p>
            <a:r>
              <a:rPr lang="es-MX" dirty="0" err="1"/>
              <a:t>LC</a:t>
            </a:r>
            <a:r>
              <a:rPr lang="es-MX" dirty="0"/>
              <a:t> Jaret Terán López</a:t>
            </a:r>
          </a:p>
          <a:p>
            <a:r>
              <a:rPr lang="es-MX" dirty="0"/>
              <a:t>Jaret.teran@esifiscal.com.mx</a:t>
            </a:r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123" name="Oval 412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1.270.400+ Gracias En Español Fotografías de stock, fotos e imágenes libres  de derechos - iStock | Gracias por su atencion, Muchas gracias, Gracias  fondo blanco">
            <a:extLst>
              <a:ext uri="{FF2B5EF4-FFF2-40B4-BE49-F238E27FC236}">
                <a16:creationId xmlns:a16="http://schemas.microsoft.com/office/drawing/2014/main" id="{73BBA6A3-3CA1-4F34-BC1F-33535372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184" y="2161748"/>
            <a:ext cx="3781051" cy="1890525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5" name="Freeform: Shape 412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127" name="Straight Connector 412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9" name="Freeform: Shape 412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31" name="Freeform: Shape 413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33" name="Freeform: Shape 413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8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1D9B6-A64E-1818-54E4-06A6B802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¿Qué se considera Previsión social?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5F022D-B0B2-27EA-D9BF-17927C48B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dirty="0"/>
              <a:t>Para los efectos de esta ley, se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considera previsión social </a:t>
            </a:r>
            <a:r>
              <a:rPr lang="es-MX" dirty="0"/>
              <a:t>las erogaciones efectuadas que tengan por objeto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satisfacer contingencias o necesidades presentes o futuras</a:t>
            </a:r>
            <a:r>
              <a:rPr lang="es-MX" dirty="0"/>
              <a:t>, así como el otorgar beneficios a favor de los trabajadores o de los socios o miembros de las sociedades cooperativas, tendientes a su superación física, social, económica o cultural, que les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permitan el mejoramiento en su calidad de vida y en la de su familia</a:t>
            </a:r>
            <a:r>
              <a:rPr lang="es-MX" dirty="0"/>
              <a:t>. En ningún caso se considerará previsión social a las erogaciones efectuadas a favor de personas que no tengan el carácter de trabajadores o de socios o miembros de sociedades cooperativas </a:t>
            </a:r>
          </a:p>
          <a:p>
            <a:pPr marL="0" indent="0">
              <a:buNone/>
            </a:pP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002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5A461-C759-99D8-FFE9-98993001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Limite Previsión Social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188C4F-70D6-A0D3-71D2-CA7A494E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519150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La exención aplicable a los ingresos obtenidos por concepto de prestaciones de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previsión social se limitará</a:t>
            </a:r>
            <a:r>
              <a:rPr lang="es-MX" dirty="0"/>
              <a:t> cuando la suma de los ingresos por la prestación de servicios personales subordinados o aquellos que reciban, por parte de las sociedades cooperativas, los socios o miembros de las mismas y el monto de la exención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exceda de una cantidad equivalente a siete veces el salario mínimo general del área geográfica del contribuyente, elevado al año</a:t>
            </a:r>
          </a:p>
        </p:txBody>
      </p:sp>
    </p:spTree>
    <p:extLst>
      <p:ext uri="{BB962C8B-B14F-4D97-AF65-F5344CB8AC3E}">
        <p14:creationId xmlns:p14="http://schemas.microsoft.com/office/powerpoint/2010/main" val="325989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B33AC-54E1-391A-8A77-399856C0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Vales de despensa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20E235-FC02-1EFB-6530-5CBF88FAB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03764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Los vales de despensa son una forma de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compensación</a:t>
            </a:r>
            <a:r>
              <a:rPr lang="es-MX" dirty="0"/>
              <a:t>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adicional</a:t>
            </a:r>
            <a:r>
              <a:rPr lang="es-MX" dirty="0"/>
              <a:t> que algunas empresas otorgan a sus empleados para ayudarles a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cubrir</a:t>
            </a:r>
            <a:r>
              <a:rPr lang="es-MX" dirty="0"/>
              <a:t>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gastos relacionados </a:t>
            </a:r>
            <a:r>
              <a:rPr lang="es-MX" dirty="0"/>
              <a:t>con la adquisición de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alimentos, productos de la canasta básica y otros bienes de consumo.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0" name="Picture 2" descr="No hay ninguna descripción de la foto disponible.">
            <a:extLst>
              <a:ext uri="{FF2B5EF4-FFF2-40B4-BE49-F238E27FC236}">
                <a16:creationId xmlns:a16="http://schemas.microsoft.com/office/drawing/2014/main" id="{6AEC2827-FF04-6F37-5A99-72C48DE98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" y="3469756"/>
            <a:ext cx="3023119" cy="30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8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1182A-F7FA-B7AD-40B5-DA60B3BE8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62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/>
              <a:t>¿se puede deducir del ISR la ayuda de despensa entregada en efectivo a los trabajadores?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837704-C820-A778-9477-73CCA1466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604562"/>
            <a:ext cx="10515600" cy="28167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/>
              <a:t>Art.- 27 Fracción XI</a:t>
            </a:r>
          </a:p>
          <a:p>
            <a:pPr marL="0" indent="0" algn="just">
              <a:buNone/>
            </a:pPr>
            <a:br>
              <a:rPr lang="es-MX" dirty="0"/>
            </a:br>
            <a:br>
              <a:rPr lang="es-MX" dirty="0"/>
            </a:br>
            <a:r>
              <a:rPr lang="es-MX" dirty="0"/>
              <a:t>Que cuando se trate de gastos de previsión social, las prestaciones correspondientes se otorguen en forma general en beneficio de todos los trabajadores. Tratándose de vales de despensa otorgados a los trabajadores,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serán deducibles siempre que su entrega se realice a través de los monederos electrónicos </a:t>
            </a:r>
            <a:r>
              <a:rPr lang="es-MX" dirty="0"/>
              <a:t>que al efecto autorice el Servicio de Administración Tributaria.</a:t>
            </a:r>
          </a:p>
        </p:txBody>
      </p:sp>
      <p:pic>
        <p:nvPicPr>
          <p:cNvPr id="4" name="Picture 2" descr="Monedero Electrónico Archives -">
            <a:extLst>
              <a:ext uri="{FF2B5EF4-FFF2-40B4-BE49-F238E27FC236}">
                <a16:creationId xmlns:a16="http://schemas.microsoft.com/office/drawing/2014/main" id="{37D3D3CD-E0DE-4D40-3320-D3043FF7A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t="4134" r="23741" b="15563"/>
          <a:stretch/>
        </p:blipFill>
        <p:spPr bwMode="auto">
          <a:xfrm>
            <a:off x="1295802" y="4255477"/>
            <a:ext cx="2569725" cy="23310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6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06D44-8E69-CB2D-469C-386D551B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Regla 3.3.1.15 Vales de despensa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1EEF19-99EA-14AF-08C1-4AD0B300B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545" y="2026592"/>
            <a:ext cx="10119527" cy="303777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dirty="0"/>
              <a:t>se entenderá por vale de despensa, aquel que independientemente del nombre que se le designe,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se proporcione a través de monedero electrónico</a:t>
            </a:r>
            <a:r>
              <a:rPr lang="es-MX" dirty="0"/>
              <a:t> y permita a los trabajadores que lo reciban, utilizarlo en establecimientos comerciales ubicados dentro del territorio nacional, en la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adquisición de artículos de consumo que les permitan el mejoramiento en su calidad de vida y en la de su familia.</a:t>
            </a:r>
            <a:br>
              <a:rPr lang="es-MX" sz="1800" b="0" i="0" dirty="0">
                <a:solidFill>
                  <a:schemeClr val="accent2">
                    <a:lumMod val="75000"/>
                  </a:schemeClr>
                </a:solidFill>
                <a:effectLst/>
              </a:rPr>
            </a:br>
            <a:br>
              <a:rPr lang="es-MX" dirty="0"/>
            </a:br>
            <a:endParaRPr lang="es-MX" dirty="0"/>
          </a:p>
          <a:p>
            <a:endParaRPr lang="es-MX" dirty="0"/>
          </a:p>
        </p:txBody>
      </p:sp>
      <p:pic>
        <p:nvPicPr>
          <p:cNvPr id="3076" name="Picture 4" descr="Cómo elegir el mejor proveedor de vales de despensa">
            <a:extLst>
              <a:ext uri="{FF2B5EF4-FFF2-40B4-BE49-F238E27FC236}">
                <a16:creationId xmlns:a16="http://schemas.microsoft.com/office/drawing/2014/main" id="{CC844A8C-FA96-5D44-E2C1-F44023D6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004" y="4447592"/>
            <a:ext cx="3326128" cy="18478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6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C4BDA-388D-16DA-E7EC-25F7C3B66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FCCE0B-8CE4-0CE9-2795-BB6298C40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65" y="125333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b="1" dirty="0"/>
              <a:t>Regla 3.3.1.15 </a:t>
            </a:r>
            <a:r>
              <a:rPr lang="es-MX" dirty="0"/>
              <a:t>.- Los vales de despensa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no podrán ser canjeados por dinero</a:t>
            </a:r>
            <a:r>
              <a:rPr lang="es-MX" dirty="0"/>
              <a:t>, ya sea en efectivo o mediante títulos de crédito, o utilizados para retirar el importe de su saldo en efectivo, directamente del emisor o a través de cualquier tercero, por cualquier medio, incluyendo cajeros automáticos, puntos de venta o cajas registradoras, entre otros,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tampoco podrán utilizarse para adquirir bebidas alcohólicas o productos del tabaco.</a:t>
            </a:r>
          </a:p>
        </p:txBody>
      </p:sp>
      <p:pic>
        <p:nvPicPr>
          <p:cNvPr id="4098" name="Picture 2" descr="Vectores e ilustraciones de Prohibido alcohol para descargar gratis |  Freepik">
            <a:extLst>
              <a:ext uri="{FF2B5EF4-FFF2-40B4-BE49-F238E27FC236}">
                <a16:creationId xmlns:a16="http://schemas.microsoft.com/office/drawing/2014/main" id="{6B5DB25C-9293-5E60-AA8F-DD77F1458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62" y="3844308"/>
            <a:ext cx="2787778" cy="27877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in dinero en efectivo prohibición de dinero icono de prohibición de  efectivo | Vector Premium">
            <a:extLst>
              <a:ext uri="{FF2B5EF4-FFF2-40B4-BE49-F238E27FC236}">
                <a16:creationId xmlns:a16="http://schemas.microsoft.com/office/drawing/2014/main" id="{61761B26-3F46-B438-A5B7-B0863F6C1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13334" r="15707" b="16444"/>
          <a:stretch/>
        </p:blipFill>
        <p:spPr bwMode="auto">
          <a:xfrm>
            <a:off x="9951568" y="4079630"/>
            <a:ext cx="2031091" cy="205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69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19FC0-8969-646C-BE56-63A37643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dirty="0"/>
              <a:t>¿Cuál es el efecto fiscal de los ingresos exentos?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CE7D2F-B5C1-ECEB-43B9-1AE2321C3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336" y="1795480"/>
            <a:ext cx="10515600" cy="21484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/>
              <a:t>En términos del artículo 28 fracción XXX, de la </a:t>
            </a:r>
            <a:r>
              <a:rPr lang="es-MX" sz="2400" dirty="0" err="1"/>
              <a:t>LISR</a:t>
            </a:r>
            <a:r>
              <a:rPr lang="es-MX" sz="2400" dirty="0"/>
              <a:t> establece que los pagos que a su vez sean </a:t>
            </a:r>
            <a:r>
              <a:rPr lang="es-MX" sz="2400" dirty="0">
                <a:solidFill>
                  <a:schemeClr val="accent2">
                    <a:lumMod val="75000"/>
                  </a:schemeClr>
                </a:solidFill>
              </a:rPr>
              <a:t>ingresos exentos para el trabajador</a:t>
            </a:r>
            <a:r>
              <a:rPr lang="es-MX" sz="2400" dirty="0"/>
              <a:t>, </a:t>
            </a:r>
            <a:r>
              <a:rPr lang="es-MX" sz="2400" dirty="0">
                <a:solidFill>
                  <a:schemeClr val="accent2">
                    <a:lumMod val="75000"/>
                  </a:schemeClr>
                </a:solidFill>
              </a:rPr>
              <a:t>no serán deducibles</a:t>
            </a:r>
            <a:r>
              <a:rPr lang="es-MX" sz="2400" dirty="0"/>
              <a:t> hasta por la cantidad que resulte de aplicar el </a:t>
            </a:r>
            <a:r>
              <a:rPr lang="es-MX" sz="2400" dirty="0">
                <a:solidFill>
                  <a:schemeClr val="accent2">
                    <a:lumMod val="75000"/>
                  </a:schemeClr>
                </a:solidFill>
              </a:rPr>
              <a:t>factor de 0.53 al monto de dichos pagos</a:t>
            </a:r>
            <a:r>
              <a:rPr lang="es-MX" sz="2400" dirty="0"/>
              <a:t>.</a:t>
            </a:r>
          </a:p>
          <a:p>
            <a:pPr marL="0" indent="0" algn="just">
              <a:buNone/>
            </a:pPr>
            <a:r>
              <a:rPr lang="es-MX" sz="2400" dirty="0"/>
              <a:t>El factor será del 0.47 cuando las prestaciones otorgadas al trabajador no disminuyan respecto de las otorgadas en el ejercicio fiscal inmediato anterior.</a:t>
            </a:r>
          </a:p>
        </p:txBody>
      </p:sp>
      <p:pic>
        <p:nvPicPr>
          <p:cNvPr id="1026" name="Picture 2" descr="Deducciones en el RIF - 5 Requisitos Indispensables - Página web de  centrodeestudiosfiscales">
            <a:extLst>
              <a:ext uri="{FF2B5EF4-FFF2-40B4-BE49-F238E27FC236}">
                <a16:creationId xmlns:a16="http://schemas.microsoft.com/office/drawing/2014/main" id="{DD86E6AB-5E67-B423-C982-038EBDF77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" y="4302693"/>
            <a:ext cx="3832818" cy="21901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0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0B199-874E-8965-EF82-6688FFD2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es-MX" sz="3200" b="1" dirty="0"/>
              <a:t>¿Cuál es el tope en el IMSS de los vales de despensa?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F84D3E-70E6-FF31-6026-0E3214AC2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597746" cy="3447832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s-MX" sz="2400" dirty="0"/>
              <a:t>El articulo 27 </a:t>
            </a:r>
            <a:r>
              <a:rPr lang="es-MX" sz="2400" dirty="0" err="1"/>
              <a:t>LSS</a:t>
            </a:r>
            <a:r>
              <a:rPr lang="es-MX" sz="2400" dirty="0"/>
              <a:t> Fracción VI:</a:t>
            </a:r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r>
              <a:rPr lang="es-MX" sz="2400" dirty="0"/>
              <a:t>Las despensas en especie o en dinero, siempre y cuando su importe no rebase el cuarenta por ciento del salario mínimo general (UMA) diario vigente en el Distrito Federal.</a:t>
            </a:r>
          </a:p>
        </p:txBody>
      </p:sp>
      <p:pic>
        <p:nvPicPr>
          <p:cNvPr id="3076" name="Picture 4" descr="Cómo calcular los vales de despensa?">
            <a:extLst>
              <a:ext uri="{FF2B5EF4-FFF2-40B4-BE49-F238E27FC236}">
                <a16:creationId xmlns:a16="http://schemas.microsoft.com/office/drawing/2014/main" id="{5D5FD403-C777-525B-A653-2500B6DCA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r="30709"/>
          <a:stretch/>
        </p:blipFill>
        <p:spPr bwMode="auto">
          <a:xfrm>
            <a:off x="6504045" y="867064"/>
            <a:ext cx="4502974" cy="50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3" name="Group 308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091" name="Rectangle 309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2" name="Rectangle 309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5294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5193</TotalTime>
  <Words>726</Words>
  <Application>Microsoft Office PowerPoint</Application>
  <PresentationFormat>Panorámica</PresentationFormat>
  <Paragraphs>43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Vales de despensa</vt:lpstr>
      <vt:lpstr>¿Qué se considera Previsión social?</vt:lpstr>
      <vt:lpstr>Limite Previsión Social</vt:lpstr>
      <vt:lpstr>Vales de despensa</vt:lpstr>
      <vt:lpstr>¿se puede deducir del ISR la ayuda de despensa entregada en efectivo a los trabajadores?</vt:lpstr>
      <vt:lpstr>Regla 3.3.1.15 Vales de despensa</vt:lpstr>
      <vt:lpstr> </vt:lpstr>
      <vt:lpstr>¿Cuál es el efecto fiscal de los ingresos exentos?</vt:lpstr>
      <vt:lpstr>¿Cuál es el tope en el IMSS de los vales de despensa?</vt:lpstr>
      <vt:lpstr>Presentación de PowerPoint</vt:lpstr>
      <vt:lpstr>Conclusión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Regimen simplificado de confianza personas físicas y personas morales</dc:title>
  <dc:creator>David Reyes</dc:creator>
  <cp:lastModifiedBy>Jaret Teran</cp:lastModifiedBy>
  <cp:revision>73</cp:revision>
  <dcterms:created xsi:type="dcterms:W3CDTF">2022-01-09T07:53:18Z</dcterms:created>
  <dcterms:modified xsi:type="dcterms:W3CDTF">2023-08-23T06:12:03Z</dcterms:modified>
</cp:coreProperties>
</file>